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C7E4CC-0C50-4625-8915-60DCD0D4F16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6D6739B-4997-43CC-96BB-B6B8ABFDC068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8011" cy="3501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37" y="3066206"/>
            <a:ext cx="5060032" cy="3795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2204864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Розвиток інноваційного потенціалу учасників навчально-виховного процесу засобами новітніх технологій</a:t>
            </a:r>
            <a:endParaRPr lang="en-US" sz="36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uk-UA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ІКТ</a:t>
            </a:r>
            <a:r>
              <a:rPr lang="en-US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ru-RU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3374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6" y="33943"/>
            <a:ext cx="4534828" cy="34011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" y="3429000"/>
            <a:ext cx="4571999" cy="3428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2942946"/>
            <a:ext cx="5220072" cy="39150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76057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499992" cy="3400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14" y="0"/>
            <a:ext cx="4518886" cy="3400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85" y="3498430"/>
            <a:ext cx="4464496" cy="33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99993" cy="3374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19" y="0"/>
            <a:ext cx="4499992" cy="3374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07" y="3374994"/>
            <a:ext cx="4644008" cy="3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923927" cy="2942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4" y="0"/>
            <a:ext cx="3923925" cy="2942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/>
          <a:stretch/>
        </p:blipFill>
        <p:spPr>
          <a:xfrm>
            <a:off x="-1" y="3023452"/>
            <a:ext cx="3923928" cy="3834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/>
          <a:stretch/>
        </p:blipFill>
        <p:spPr>
          <a:xfrm>
            <a:off x="5292081" y="2971896"/>
            <a:ext cx="3851920" cy="38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875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53" y="548680"/>
            <a:ext cx="4825246" cy="59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08" y="-1"/>
            <a:ext cx="4564845" cy="3423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" y="3429001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08" y="3429000"/>
            <a:ext cx="4554492" cy="34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r="27795"/>
          <a:stretch/>
        </p:blipFill>
        <p:spPr>
          <a:xfrm>
            <a:off x="5452" y="-1"/>
            <a:ext cx="45665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862" y="234888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Запрошуємо до співпраці!</a:t>
            </a:r>
            <a:endParaRPr lang="ru-RU" sz="4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862109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7" y="3068960"/>
            <a:ext cx="5052053" cy="37890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3158970"/>
            <a:ext cx="4932040" cy="36990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" b="3230"/>
          <a:stretch/>
        </p:blipFill>
        <p:spPr>
          <a:xfrm>
            <a:off x="0" y="764930"/>
            <a:ext cx="9144000" cy="533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r="24048"/>
          <a:stretch/>
        </p:blipFill>
        <p:spPr>
          <a:xfrm>
            <a:off x="2051720" y="38985"/>
            <a:ext cx="4468079" cy="68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8973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0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</TotalTime>
  <Words>16</Words>
  <Application>Microsoft Office PowerPoint</Application>
  <PresentationFormat>Экран (4:3)</PresentationFormat>
  <Paragraphs>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9</cp:revision>
  <dcterms:created xsi:type="dcterms:W3CDTF">2015-05-24T09:32:19Z</dcterms:created>
  <dcterms:modified xsi:type="dcterms:W3CDTF">2015-05-26T08:40:10Z</dcterms:modified>
</cp:coreProperties>
</file>