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4" r:id="rId5"/>
    <p:sldId id="258" r:id="rId6"/>
    <p:sldId id="257" r:id="rId7"/>
    <p:sldId id="259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FE4C22-C2D1-438C-925C-B18CABBF1394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FDA473-08B5-4499-B9FC-3D36F9345A75}">
      <dgm:prSet phldrT="[Текст]"/>
      <dgm:spPr/>
      <dgm:t>
        <a:bodyPr/>
        <a:lstStyle/>
        <a:p>
          <a:r>
            <a:rPr lang="ru-RU" dirty="0" smtClean="0"/>
            <a:t>система </a:t>
          </a:r>
          <a:r>
            <a:rPr lang="ru-RU" dirty="0" err="1" smtClean="0"/>
            <a:t>процесів</a:t>
          </a:r>
          <a:endParaRPr lang="ru-RU" dirty="0"/>
        </a:p>
      </dgm:t>
    </dgm:pt>
    <dgm:pt modelId="{8378DE20-D0AA-4763-AE4F-798496A4CE23}" type="parTrans" cxnId="{5CDAF229-FCC6-4716-A419-D3F513190760}">
      <dgm:prSet/>
      <dgm:spPr/>
      <dgm:t>
        <a:bodyPr/>
        <a:lstStyle/>
        <a:p>
          <a:endParaRPr lang="ru-RU"/>
        </a:p>
      </dgm:t>
    </dgm:pt>
    <dgm:pt modelId="{40D8C0F0-7A54-4BE4-85ED-09A3A34F0F7D}" type="sibTrans" cxnId="{5CDAF229-FCC6-4716-A419-D3F513190760}">
      <dgm:prSet/>
      <dgm:spPr/>
      <dgm:t>
        <a:bodyPr/>
        <a:lstStyle/>
        <a:p>
          <a:endParaRPr lang="ru-RU"/>
        </a:p>
      </dgm:t>
    </dgm:pt>
    <dgm:pt modelId="{429F5C5A-6362-4D7B-B70D-4C602283058C}">
      <dgm:prSet phldrT="[Текст]"/>
      <dgm:spPr/>
      <dgm:t>
        <a:bodyPr/>
        <a:lstStyle/>
        <a:p>
          <a:r>
            <a:rPr lang="ru-RU" b="1" dirty="0" err="1" smtClean="0"/>
            <a:t>навчально-методичних</a:t>
          </a:r>
          <a:endParaRPr lang="ru-RU" b="1" dirty="0"/>
        </a:p>
      </dgm:t>
    </dgm:pt>
    <dgm:pt modelId="{9E05F4FC-6676-48A0-B93D-D8AD39DE3BA5}" type="parTrans" cxnId="{6CC1077A-9553-4AC0-9A10-2E5782714D0B}">
      <dgm:prSet/>
      <dgm:spPr/>
      <dgm:t>
        <a:bodyPr/>
        <a:lstStyle/>
        <a:p>
          <a:endParaRPr lang="ru-RU"/>
        </a:p>
      </dgm:t>
    </dgm:pt>
    <dgm:pt modelId="{33B4C2EF-B9A2-4477-B17C-3E21EEF03D99}" type="sibTrans" cxnId="{6CC1077A-9553-4AC0-9A10-2E5782714D0B}">
      <dgm:prSet/>
      <dgm:spPr/>
      <dgm:t>
        <a:bodyPr/>
        <a:lstStyle/>
        <a:p>
          <a:endParaRPr lang="ru-RU"/>
        </a:p>
      </dgm:t>
    </dgm:pt>
    <dgm:pt modelId="{5D28049F-E3AC-4969-B3E3-76FB2576ED90}">
      <dgm:prSet phldrT="[Текст]"/>
      <dgm:spPr/>
      <dgm:t>
        <a:bodyPr/>
        <a:lstStyle/>
        <a:p>
          <a:pPr algn="ctr"/>
          <a:r>
            <a:rPr lang="uk-UA" dirty="0" smtClean="0"/>
            <a:t>задоволення потреб учасників освітнього процесу</a:t>
          </a:r>
          <a:endParaRPr lang="ru-RU" dirty="0"/>
        </a:p>
      </dgm:t>
    </dgm:pt>
    <dgm:pt modelId="{02265A4D-873B-4115-98D7-86CF76B9956B}" type="parTrans" cxnId="{7A52A64B-EC54-4200-B9D1-9BA6AD0BA11E}">
      <dgm:prSet/>
      <dgm:spPr/>
      <dgm:t>
        <a:bodyPr/>
        <a:lstStyle/>
        <a:p>
          <a:endParaRPr lang="ru-RU"/>
        </a:p>
      </dgm:t>
    </dgm:pt>
    <dgm:pt modelId="{41658071-144D-4D22-8703-F2C6958F327F}" type="sibTrans" cxnId="{7A52A64B-EC54-4200-B9D1-9BA6AD0BA11E}">
      <dgm:prSet/>
      <dgm:spPr/>
      <dgm:t>
        <a:bodyPr/>
        <a:lstStyle/>
        <a:p>
          <a:endParaRPr lang="ru-RU"/>
        </a:p>
      </dgm:t>
    </dgm:pt>
    <dgm:pt modelId="{0D138341-BA60-41C2-9A6E-B96FA08549A4}">
      <dgm:prSet/>
      <dgm:spPr/>
      <dgm:t>
        <a:bodyPr/>
        <a:lstStyle/>
        <a:p>
          <a:r>
            <a:rPr lang="ru-RU" b="1" dirty="0" err="1" smtClean="0"/>
            <a:t>організаційно-правових</a:t>
          </a:r>
          <a:endParaRPr lang="ru-RU" b="1" dirty="0"/>
        </a:p>
      </dgm:t>
    </dgm:pt>
    <dgm:pt modelId="{29661B1E-ABFA-4707-9623-C0E7395B6CC0}" type="parTrans" cxnId="{B8C6AFE3-E838-4C7D-B1FB-6D51A0FF230D}">
      <dgm:prSet/>
      <dgm:spPr/>
      <dgm:t>
        <a:bodyPr/>
        <a:lstStyle/>
        <a:p>
          <a:endParaRPr lang="ru-RU"/>
        </a:p>
      </dgm:t>
    </dgm:pt>
    <dgm:pt modelId="{FC35CFC8-0D9C-4AB7-8D39-06F5654F8C5F}" type="sibTrans" cxnId="{B8C6AFE3-E838-4C7D-B1FB-6D51A0FF230D}">
      <dgm:prSet/>
      <dgm:spPr/>
      <dgm:t>
        <a:bodyPr/>
        <a:lstStyle/>
        <a:p>
          <a:endParaRPr lang="ru-RU"/>
        </a:p>
      </dgm:t>
    </dgm:pt>
    <dgm:pt modelId="{31F2CE07-3B05-4A1F-B8EE-CDF9638EAD6E}">
      <dgm:prSet/>
      <dgm:spPr/>
      <dgm:t>
        <a:bodyPr/>
        <a:lstStyle/>
        <a:p>
          <a:r>
            <a:rPr lang="ru-RU" b="1" dirty="0" err="1" smtClean="0"/>
            <a:t>соціально-економічних</a:t>
          </a:r>
          <a:endParaRPr lang="ru-RU" b="1" dirty="0"/>
        </a:p>
      </dgm:t>
    </dgm:pt>
    <dgm:pt modelId="{68EDCFFA-D4B4-42B5-8C49-46A2609F75B9}" type="parTrans" cxnId="{51EDEB3B-4869-4FA4-B2C1-12C844D7B231}">
      <dgm:prSet/>
      <dgm:spPr/>
      <dgm:t>
        <a:bodyPr/>
        <a:lstStyle/>
        <a:p>
          <a:endParaRPr lang="ru-RU"/>
        </a:p>
      </dgm:t>
    </dgm:pt>
    <dgm:pt modelId="{38C72234-08D2-4412-944E-6B01917EA353}" type="sibTrans" cxnId="{51EDEB3B-4869-4FA4-B2C1-12C844D7B231}">
      <dgm:prSet/>
      <dgm:spPr/>
      <dgm:t>
        <a:bodyPr/>
        <a:lstStyle/>
        <a:p>
          <a:endParaRPr lang="ru-RU"/>
        </a:p>
      </dgm:t>
    </dgm:pt>
    <dgm:pt modelId="{CD38CD79-D19F-4B81-8894-149036DDBB39}">
      <dgm:prSet/>
      <dgm:spPr/>
      <dgm:t>
        <a:bodyPr/>
        <a:lstStyle/>
        <a:p>
          <a:r>
            <a:rPr lang="ru-RU" b="1" dirty="0" err="1" smtClean="0"/>
            <a:t>науково-технічних</a:t>
          </a:r>
          <a:endParaRPr lang="ru-RU" b="1" dirty="0"/>
        </a:p>
      </dgm:t>
    </dgm:pt>
    <dgm:pt modelId="{6EA2620E-4FF2-4642-8ED5-760C208E12C9}" type="parTrans" cxnId="{5F0E577C-7808-4550-903C-444202B58AA6}">
      <dgm:prSet/>
      <dgm:spPr/>
      <dgm:t>
        <a:bodyPr/>
        <a:lstStyle/>
        <a:p>
          <a:endParaRPr lang="ru-RU"/>
        </a:p>
      </dgm:t>
    </dgm:pt>
    <dgm:pt modelId="{C5B41CC6-8C17-45F9-8822-D94DB0A393DE}" type="sibTrans" cxnId="{5F0E577C-7808-4550-903C-444202B58AA6}">
      <dgm:prSet/>
      <dgm:spPr/>
      <dgm:t>
        <a:bodyPr/>
        <a:lstStyle/>
        <a:p>
          <a:endParaRPr lang="ru-RU"/>
        </a:p>
      </dgm:t>
    </dgm:pt>
    <dgm:pt modelId="{167BA10E-2E76-4431-9757-A7EB5094FB1B}">
      <dgm:prSet/>
      <dgm:spPr/>
      <dgm:t>
        <a:bodyPr/>
        <a:lstStyle/>
        <a:p>
          <a:r>
            <a:rPr lang="ru-RU" b="1" dirty="0" err="1" smtClean="0"/>
            <a:t>виробничих</a:t>
          </a:r>
          <a:endParaRPr lang="ru-RU" b="1" dirty="0"/>
        </a:p>
      </dgm:t>
    </dgm:pt>
    <dgm:pt modelId="{F6AB5525-0742-4135-9BEC-49441AE703B1}" type="parTrans" cxnId="{E27A9C49-C867-4BA9-983D-BC69A3477B0E}">
      <dgm:prSet/>
      <dgm:spPr/>
      <dgm:t>
        <a:bodyPr/>
        <a:lstStyle/>
        <a:p>
          <a:endParaRPr lang="ru-RU"/>
        </a:p>
      </dgm:t>
    </dgm:pt>
    <dgm:pt modelId="{C4B6E4B9-2C99-4357-BF71-0C0649F8D531}" type="sibTrans" cxnId="{E27A9C49-C867-4BA9-983D-BC69A3477B0E}">
      <dgm:prSet/>
      <dgm:spPr/>
      <dgm:t>
        <a:bodyPr/>
        <a:lstStyle/>
        <a:p>
          <a:endParaRPr lang="ru-RU"/>
        </a:p>
      </dgm:t>
    </dgm:pt>
    <dgm:pt modelId="{46977E01-BF22-4F97-82DB-5DBFF3E9015E}">
      <dgm:prSet/>
      <dgm:spPr/>
      <dgm:t>
        <a:bodyPr/>
        <a:lstStyle/>
        <a:p>
          <a:r>
            <a:rPr lang="ru-RU" b="1" dirty="0" err="1" smtClean="0"/>
            <a:t>управлінських</a:t>
          </a:r>
          <a:endParaRPr lang="ru-RU" b="1" dirty="0"/>
        </a:p>
      </dgm:t>
    </dgm:pt>
    <dgm:pt modelId="{58FF7737-BCC6-4936-AADC-95433C9443BD}" type="parTrans" cxnId="{7AFD50F9-41B7-46D4-9D88-CC0AD6928D98}">
      <dgm:prSet/>
      <dgm:spPr/>
      <dgm:t>
        <a:bodyPr/>
        <a:lstStyle/>
        <a:p>
          <a:endParaRPr lang="ru-RU"/>
        </a:p>
      </dgm:t>
    </dgm:pt>
    <dgm:pt modelId="{AEE9C293-DF50-4636-BE44-5F84E5FD8DA7}" type="sibTrans" cxnId="{7AFD50F9-41B7-46D4-9D88-CC0AD6928D98}">
      <dgm:prSet/>
      <dgm:spPr/>
      <dgm:t>
        <a:bodyPr/>
        <a:lstStyle/>
        <a:p>
          <a:endParaRPr lang="ru-RU"/>
        </a:p>
      </dgm:t>
    </dgm:pt>
    <dgm:pt modelId="{EE8ADF81-8F0C-469F-84F6-7356A1F4C502}">
      <dgm:prSet custT="1"/>
      <dgm:spPr/>
      <dgm:t>
        <a:bodyPr/>
        <a:lstStyle/>
        <a:p>
          <a:r>
            <a:rPr lang="ru-RU" sz="2000" b="1" dirty="0" err="1" smtClean="0"/>
            <a:t>освітніх</a:t>
          </a:r>
          <a:endParaRPr lang="ru-RU" sz="2000" b="1" dirty="0" smtClean="0"/>
        </a:p>
        <a:p>
          <a:r>
            <a:rPr lang="ru-RU" sz="2000" b="1" dirty="0" smtClean="0"/>
            <a:t> </a:t>
          </a:r>
          <a:r>
            <a:rPr lang="ru-RU" sz="2000" b="1" dirty="0" err="1" smtClean="0"/>
            <a:t>інформаційних</a:t>
          </a:r>
          <a:r>
            <a:rPr lang="ru-RU" sz="2000" b="1" dirty="0" smtClean="0"/>
            <a:t> </a:t>
          </a:r>
          <a:endParaRPr lang="ru-RU" sz="2000" b="1" dirty="0"/>
        </a:p>
      </dgm:t>
    </dgm:pt>
    <dgm:pt modelId="{90F98203-A911-4331-A804-015B214BF1F6}" type="parTrans" cxnId="{3A8D5048-9278-449F-9C3D-DCE2598E93A1}">
      <dgm:prSet/>
      <dgm:spPr/>
      <dgm:t>
        <a:bodyPr/>
        <a:lstStyle/>
        <a:p>
          <a:endParaRPr lang="ru-RU"/>
        </a:p>
      </dgm:t>
    </dgm:pt>
    <dgm:pt modelId="{497931C4-E774-4511-BF72-E5C4A232E542}" type="sibTrans" cxnId="{3A8D5048-9278-449F-9C3D-DCE2598E93A1}">
      <dgm:prSet/>
      <dgm:spPr/>
      <dgm:t>
        <a:bodyPr/>
        <a:lstStyle/>
        <a:p>
          <a:endParaRPr lang="ru-RU"/>
        </a:p>
      </dgm:t>
    </dgm:pt>
    <dgm:pt modelId="{1A834ADC-92A7-4607-8DC1-87AA1FD4B46E}">
      <dgm:prSet custT="1"/>
      <dgm:spPr/>
      <dgm:t>
        <a:bodyPr/>
        <a:lstStyle/>
        <a:p>
          <a:r>
            <a:rPr lang="ru-RU" sz="2000" b="1" dirty="0" err="1" smtClean="0"/>
            <a:t>обчислювальних</a:t>
          </a:r>
          <a:r>
            <a:rPr lang="ru-RU" sz="2000" b="1" dirty="0" smtClean="0"/>
            <a:t> </a:t>
          </a:r>
        </a:p>
        <a:p>
          <a:r>
            <a:rPr lang="ru-RU" sz="2000" b="1" dirty="0" err="1" smtClean="0"/>
            <a:t>телекомунікаційних</a:t>
          </a:r>
          <a:endParaRPr lang="ru-RU" sz="2000" b="1" dirty="0"/>
        </a:p>
      </dgm:t>
    </dgm:pt>
    <dgm:pt modelId="{2E932D54-B34E-4077-90A9-C4F792741B7D}" type="parTrans" cxnId="{702C994C-01E6-4051-96E6-9EC577D9C497}">
      <dgm:prSet/>
      <dgm:spPr/>
      <dgm:t>
        <a:bodyPr/>
        <a:lstStyle/>
        <a:p>
          <a:endParaRPr lang="ru-RU"/>
        </a:p>
      </dgm:t>
    </dgm:pt>
    <dgm:pt modelId="{012A4131-A6C1-4F26-9EB8-27D88D4A258A}" type="sibTrans" cxnId="{702C994C-01E6-4051-96E6-9EC577D9C497}">
      <dgm:prSet/>
      <dgm:spPr/>
      <dgm:t>
        <a:bodyPr/>
        <a:lstStyle/>
        <a:p>
          <a:endParaRPr lang="ru-RU"/>
        </a:p>
      </dgm:t>
    </dgm:pt>
    <dgm:pt modelId="{0DC89ABA-4F72-42D8-AB58-23F748704A21}" type="pres">
      <dgm:prSet presAssocID="{90FE4C22-C2D1-438C-925C-B18CABBF1394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A727BF6-8CB5-47B9-8492-C9415C738E31}" type="pres">
      <dgm:prSet presAssocID="{90FE4C22-C2D1-438C-925C-B18CABBF1394}" presName="outerBox" presStyleCnt="0"/>
      <dgm:spPr/>
    </dgm:pt>
    <dgm:pt modelId="{BE2640CD-763D-47AA-AC3C-A4E7ED96A16C}" type="pres">
      <dgm:prSet presAssocID="{90FE4C22-C2D1-438C-925C-B18CABBF1394}" presName="outerBoxParent" presStyleLbl="node1" presStyleIdx="0" presStyleCnt="2"/>
      <dgm:spPr/>
      <dgm:t>
        <a:bodyPr/>
        <a:lstStyle/>
        <a:p>
          <a:endParaRPr lang="ru-RU"/>
        </a:p>
      </dgm:t>
    </dgm:pt>
    <dgm:pt modelId="{C2CCA5B5-E393-4289-A690-584A8C1386AD}" type="pres">
      <dgm:prSet presAssocID="{90FE4C22-C2D1-438C-925C-B18CABBF1394}" presName="outerBoxChildren" presStyleCnt="0"/>
      <dgm:spPr/>
    </dgm:pt>
    <dgm:pt modelId="{5F2F05B8-46B8-443D-9688-AEC3AFB28F78}" type="pres">
      <dgm:prSet presAssocID="{0D138341-BA60-41C2-9A6E-B96FA08549A4}" presName="oChild" presStyleLbl="fgAcc1" presStyleIdx="0" presStyleCnt="8" custLinFactY="49412" custLinFactNeighborX="68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42C19-EAD8-4978-9310-34156123EEBF}" type="pres">
      <dgm:prSet presAssocID="{FC35CFC8-0D9C-4AB7-8D39-06F5654F8C5F}" presName="outerSibTrans" presStyleCnt="0"/>
      <dgm:spPr/>
    </dgm:pt>
    <dgm:pt modelId="{0AE95A22-1877-446C-AA42-E5BBD8D42A1A}" type="pres">
      <dgm:prSet presAssocID="{31F2CE07-3B05-4A1F-B8EE-CDF9638EAD6E}" presName="oChild" presStyleLbl="fgAcc1" presStyleIdx="1" presStyleCnt="8" custLinFactY="60361" custLinFactNeighborX="68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3A9FC-29D0-49C9-93D6-664E4F5B798D}" type="pres">
      <dgm:prSet presAssocID="{38C72234-08D2-4412-944E-6B01917EA353}" presName="outerSibTrans" presStyleCnt="0"/>
      <dgm:spPr/>
    </dgm:pt>
    <dgm:pt modelId="{32D27A74-3332-46A5-9CE2-DE61C59E724A}" type="pres">
      <dgm:prSet presAssocID="{429F5C5A-6362-4D7B-B70D-4C602283058C}" presName="oChild" presStyleLbl="fgAcc1" presStyleIdx="2" presStyleCnt="8" custLinFactY="71310" custLinFactNeighborX="68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55CA1-8347-4171-9758-600690435381}" type="pres">
      <dgm:prSet presAssocID="{33B4C2EF-B9A2-4477-B17C-3E21EEF03D99}" presName="outerSibTrans" presStyleCnt="0"/>
      <dgm:spPr/>
    </dgm:pt>
    <dgm:pt modelId="{B5E8D259-28ED-4FF3-87A0-012D9BD52117}" type="pres">
      <dgm:prSet presAssocID="{46977E01-BF22-4F97-82DB-5DBFF3E9015E}" presName="oChild" presStyleLbl="fgAcc1" presStyleIdx="3" presStyleCnt="8" custLinFactY="93208" custLinFactNeighborX="68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E121A-45C4-416F-BBBD-6BEC5E9B1438}" type="pres">
      <dgm:prSet presAssocID="{AEE9C293-DF50-4636-BE44-5F84E5FD8DA7}" presName="outerSibTrans" presStyleCnt="0"/>
      <dgm:spPr/>
    </dgm:pt>
    <dgm:pt modelId="{F545B755-6ADF-450D-9C95-E0AC21ACEE79}" type="pres">
      <dgm:prSet presAssocID="{167BA10E-2E76-4431-9757-A7EB5094FB1B}" presName="oChild" presStyleLbl="fgAcc1" presStyleIdx="4" presStyleCnt="8" custLinFactY="100237" custLinFactNeighborX="687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E6DC2D-4933-4FE6-9772-9B9B635EE823}" type="pres">
      <dgm:prSet presAssocID="{C4B6E4B9-2C99-4357-BF71-0C0649F8D531}" presName="outerSibTrans" presStyleCnt="0"/>
      <dgm:spPr/>
    </dgm:pt>
    <dgm:pt modelId="{D0405F75-BE2F-4861-ABEC-208B858D30C3}" type="pres">
      <dgm:prSet presAssocID="{CD38CD79-D19F-4B81-8894-149036DDBB39}" presName="oChild" presStyleLbl="fgAcc1" presStyleIdx="5" presStyleCnt="8" custLinFactY="-548773" custLinFactNeighborX="687" custLinFactNeighborY="-6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D2E2C-5044-4CE3-A52F-9A332568A570}" type="pres">
      <dgm:prSet presAssocID="{90FE4C22-C2D1-438C-925C-B18CABBF1394}" presName="middleBox" presStyleCnt="0"/>
      <dgm:spPr/>
    </dgm:pt>
    <dgm:pt modelId="{635A595C-E087-44D9-8697-E8239842275F}" type="pres">
      <dgm:prSet presAssocID="{90FE4C22-C2D1-438C-925C-B18CABBF1394}" presName="middleBoxParent" presStyleLbl="node1" presStyleIdx="1" presStyleCnt="2"/>
      <dgm:spPr/>
      <dgm:t>
        <a:bodyPr/>
        <a:lstStyle/>
        <a:p>
          <a:endParaRPr lang="ru-RU"/>
        </a:p>
      </dgm:t>
    </dgm:pt>
    <dgm:pt modelId="{E55C4009-165A-4A3F-9D8F-266ACE980F6A}" type="pres">
      <dgm:prSet presAssocID="{90FE4C22-C2D1-438C-925C-B18CABBF1394}" presName="middleBoxChildren" presStyleCnt="0"/>
      <dgm:spPr/>
    </dgm:pt>
    <dgm:pt modelId="{D753FD26-E76D-4443-A387-7FECC03FDDD4}" type="pres">
      <dgm:prSet presAssocID="{EE8ADF81-8F0C-469F-84F6-7356A1F4C502}" presName="mChild" presStyleLbl="fgAcc1" presStyleIdx="6" presStyleCnt="8" custScaleX="62294" custScaleY="55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B6C40C-4341-43FA-992F-B067D642A6E2}" type="pres">
      <dgm:prSet presAssocID="{497931C4-E774-4511-BF72-E5C4A232E542}" presName="middleSibTrans" presStyleCnt="0"/>
      <dgm:spPr/>
    </dgm:pt>
    <dgm:pt modelId="{0695D55E-F3F1-4DFA-B1B0-A0B9D055BBB3}" type="pres">
      <dgm:prSet presAssocID="{1A834ADC-92A7-4607-8DC1-87AA1FD4B46E}" presName="mChild" presStyleLbl="fgAcc1" presStyleIdx="7" presStyleCnt="8" custScaleX="63458" custScaleY="55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EF3D6D-CD6E-4373-97B6-B03A9E748769}" type="presOf" srcId="{46977E01-BF22-4F97-82DB-5DBFF3E9015E}" destId="{B5E8D259-28ED-4FF3-87A0-012D9BD52117}" srcOrd="0" destOrd="0" presId="urn:microsoft.com/office/officeart/2005/8/layout/target2"/>
    <dgm:cxn modelId="{C08580BA-9A2F-4518-BACA-750AE2D26763}" type="presOf" srcId="{5D28049F-E3AC-4969-B3E3-76FB2576ED90}" destId="{635A595C-E087-44D9-8697-E8239842275F}" srcOrd="0" destOrd="0" presId="urn:microsoft.com/office/officeart/2005/8/layout/target2"/>
    <dgm:cxn modelId="{7A715370-BB36-457D-B717-26BB7F6C34F0}" type="presOf" srcId="{EE8ADF81-8F0C-469F-84F6-7356A1F4C502}" destId="{D753FD26-E76D-4443-A387-7FECC03FDDD4}" srcOrd="0" destOrd="0" presId="urn:microsoft.com/office/officeart/2005/8/layout/target2"/>
    <dgm:cxn modelId="{702C994C-01E6-4051-96E6-9EC577D9C497}" srcId="{5D28049F-E3AC-4969-B3E3-76FB2576ED90}" destId="{1A834ADC-92A7-4607-8DC1-87AA1FD4B46E}" srcOrd="1" destOrd="0" parTransId="{2E932D54-B34E-4077-90A9-C4F792741B7D}" sibTransId="{012A4131-A6C1-4F26-9EB8-27D88D4A258A}"/>
    <dgm:cxn modelId="{AE033104-5C42-4522-B44A-74FF9EC78C09}" type="presOf" srcId="{31F2CE07-3B05-4A1F-B8EE-CDF9638EAD6E}" destId="{0AE95A22-1877-446C-AA42-E5BBD8D42A1A}" srcOrd="0" destOrd="0" presId="urn:microsoft.com/office/officeart/2005/8/layout/target2"/>
    <dgm:cxn modelId="{7AFD50F9-41B7-46D4-9D88-CC0AD6928D98}" srcId="{22FDA473-08B5-4499-B9FC-3D36F9345A75}" destId="{46977E01-BF22-4F97-82DB-5DBFF3E9015E}" srcOrd="3" destOrd="0" parTransId="{58FF7737-BCC6-4936-AADC-95433C9443BD}" sibTransId="{AEE9C293-DF50-4636-BE44-5F84E5FD8DA7}"/>
    <dgm:cxn modelId="{7EEC3E8A-D0CD-4445-9C1A-9C50DAA49FE9}" type="presOf" srcId="{0D138341-BA60-41C2-9A6E-B96FA08549A4}" destId="{5F2F05B8-46B8-443D-9688-AEC3AFB28F78}" srcOrd="0" destOrd="0" presId="urn:microsoft.com/office/officeart/2005/8/layout/target2"/>
    <dgm:cxn modelId="{51EDEB3B-4869-4FA4-B2C1-12C844D7B231}" srcId="{22FDA473-08B5-4499-B9FC-3D36F9345A75}" destId="{31F2CE07-3B05-4A1F-B8EE-CDF9638EAD6E}" srcOrd="1" destOrd="0" parTransId="{68EDCFFA-D4B4-42B5-8C49-46A2609F75B9}" sibTransId="{38C72234-08D2-4412-944E-6B01917EA353}"/>
    <dgm:cxn modelId="{5F0E577C-7808-4550-903C-444202B58AA6}" srcId="{22FDA473-08B5-4499-B9FC-3D36F9345A75}" destId="{CD38CD79-D19F-4B81-8894-149036DDBB39}" srcOrd="5" destOrd="0" parTransId="{6EA2620E-4FF2-4642-8ED5-760C208E12C9}" sibTransId="{C5B41CC6-8C17-45F9-8822-D94DB0A393DE}"/>
    <dgm:cxn modelId="{9E8B8281-6F97-4ECB-BBCD-FC5E3AF688B2}" type="presOf" srcId="{167BA10E-2E76-4431-9757-A7EB5094FB1B}" destId="{F545B755-6ADF-450D-9C95-E0AC21ACEE79}" srcOrd="0" destOrd="0" presId="urn:microsoft.com/office/officeart/2005/8/layout/target2"/>
    <dgm:cxn modelId="{1BB994C0-5A6B-4F0F-BD1D-2C95E086CA38}" type="presOf" srcId="{90FE4C22-C2D1-438C-925C-B18CABBF1394}" destId="{0DC89ABA-4F72-42D8-AB58-23F748704A21}" srcOrd="0" destOrd="0" presId="urn:microsoft.com/office/officeart/2005/8/layout/target2"/>
    <dgm:cxn modelId="{6CC1077A-9553-4AC0-9A10-2E5782714D0B}" srcId="{22FDA473-08B5-4499-B9FC-3D36F9345A75}" destId="{429F5C5A-6362-4D7B-B70D-4C602283058C}" srcOrd="2" destOrd="0" parTransId="{9E05F4FC-6676-48A0-B93D-D8AD39DE3BA5}" sibTransId="{33B4C2EF-B9A2-4477-B17C-3E21EEF03D99}"/>
    <dgm:cxn modelId="{E27A9C49-C867-4BA9-983D-BC69A3477B0E}" srcId="{22FDA473-08B5-4499-B9FC-3D36F9345A75}" destId="{167BA10E-2E76-4431-9757-A7EB5094FB1B}" srcOrd="4" destOrd="0" parTransId="{F6AB5525-0742-4135-9BEC-49441AE703B1}" sibTransId="{C4B6E4B9-2C99-4357-BF71-0C0649F8D531}"/>
    <dgm:cxn modelId="{5CDAF229-FCC6-4716-A419-D3F513190760}" srcId="{90FE4C22-C2D1-438C-925C-B18CABBF1394}" destId="{22FDA473-08B5-4499-B9FC-3D36F9345A75}" srcOrd="0" destOrd="0" parTransId="{8378DE20-D0AA-4763-AE4F-798496A4CE23}" sibTransId="{40D8C0F0-7A54-4BE4-85ED-09A3A34F0F7D}"/>
    <dgm:cxn modelId="{106961E8-68B3-42AF-89F4-89DF5F766D3E}" type="presOf" srcId="{22FDA473-08B5-4499-B9FC-3D36F9345A75}" destId="{BE2640CD-763D-47AA-AC3C-A4E7ED96A16C}" srcOrd="0" destOrd="0" presId="urn:microsoft.com/office/officeart/2005/8/layout/target2"/>
    <dgm:cxn modelId="{5850E631-3844-4722-9DAA-D593B45B3DFD}" type="presOf" srcId="{1A834ADC-92A7-4607-8DC1-87AA1FD4B46E}" destId="{0695D55E-F3F1-4DFA-B1B0-A0B9D055BBB3}" srcOrd="0" destOrd="0" presId="urn:microsoft.com/office/officeart/2005/8/layout/target2"/>
    <dgm:cxn modelId="{595EECFF-9935-4BD6-B2DE-9A5DA95392C0}" type="presOf" srcId="{429F5C5A-6362-4D7B-B70D-4C602283058C}" destId="{32D27A74-3332-46A5-9CE2-DE61C59E724A}" srcOrd="0" destOrd="0" presId="urn:microsoft.com/office/officeart/2005/8/layout/target2"/>
    <dgm:cxn modelId="{3A8D5048-9278-449F-9C3D-DCE2598E93A1}" srcId="{5D28049F-E3AC-4969-B3E3-76FB2576ED90}" destId="{EE8ADF81-8F0C-469F-84F6-7356A1F4C502}" srcOrd="0" destOrd="0" parTransId="{90F98203-A911-4331-A804-015B214BF1F6}" sibTransId="{497931C4-E774-4511-BF72-E5C4A232E542}"/>
    <dgm:cxn modelId="{2B4405A3-1AA5-4E0E-9733-95D0F35278A9}" type="presOf" srcId="{CD38CD79-D19F-4B81-8894-149036DDBB39}" destId="{D0405F75-BE2F-4861-ABEC-208B858D30C3}" srcOrd="0" destOrd="0" presId="urn:microsoft.com/office/officeart/2005/8/layout/target2"/>
    <dgm:cxn modelId="{7A52A64B-EC54-4200-B9D1-9BA6AD0BA11E}" srcId="{90FE4C22-C2D1-438C-925C-B18CABBF1394}" destId="{5D28049F-E3AC-4969-B3E3-76FB2576ED90}" srcOrd="1" destOrd="0" parTransId="{02265A4D-873B-4115-98D7-86CF76B9956B}" sibTransId="{41658071-144D-4D22-8703-F2C6958F327F}"/>
    <dgm:cxn modelId="{B8C6AFE3-E838-4C7D-B1FB-6D51A0FF230D}" srcId="{22FDA473-08B5-4499-B9FC-3D36F9345A75}" destId="{0D138341-BA60-41C2-9A6E-B96FA08549A4}" srcOrd="0" destOrd="0" parTransId="{29661B1E-ABFA-4707-9623-C0E7395B6CC0}" sibTransId="{FC35CFC8-0D9C-4AB7-8D39-06F5654F8C5F}"/>
    <dgm:cxn modelId="{8F35D786-490F-4DB7-9A8A-38307B956B55}" type="presParOf" srcId="{0DC89ABA-4F72-42D8-AB58-23F748704A21}" destId="{4A727BF6-8CB5-47B9-8492-C9415C738E31}" srcOrd="0" destOrd="0" presId="urn:microsoft.com/office/officeart/2005/8/layout/target2"/>
    <dgm:cxn modelId="{4C260D81-0395-4D80-BE00-255E2B03FD31}" type="presParOf" srcId="{4A727BF6-8CB5-47B9-8492-C9415C738E31}" destId="{BE2640CD-763D-47AA-AC3C-A4E7ED96A16C}" srcOrd="0" destOrd="0" presId="urn:microsoft.com/office/officeart/2005/8/layout/target2"/>
    <dgm:cxn modelId="{F643D3E9-FA8B-4793-9AF3-C409F44332C4}" type="presParOf" srcId="{4A727BF6-8CB5-47B9-8492-C9415C738E31}" destId="{C2CCA5B5-E393-4289-A690-584A8C1386AD}" srcOrd="1" destOrd="0" presId="urn:microsoft.com/office/officeart/2005/8/layout/target2"/>
    <dgm:cxn modelId="{91A04752-6D81-4FC1-BC52-0E929A64E169}" type="presParOf" srcId="{C2CCA5B5-E393-4289-A690-584A8C1386AD}" destId="{5F2F05B8-46B8-443D-9688-AEC3AFB28F78}" srcOrd="0" destOrd="0" presId="urn:microsoft.com/office/officeart/2005/8/layout/target2"/>
    <dgm:cxn modelId="{FDF544BE-9870-4471-81D9-38E3B988540C}" type="presParOf" srcId="{C2CCA5B5-E393-4289-A690-584A8C1386AD}" destId="{C0A42C19-EAD8-4978-9310-34156123EEBF}" srcOrd="1" destOrd="0" presId="urn:microsoft.com/office/officeart/2005/8/layout/target2"/>
    <dgm:cxn modelId="{F7B8CFC1-34F2-4C99-8009-CFF7237D6FD1}" type="presParOf" srcId="{C2CCA5B5-E393-4289-A690-584A8C1386AD}" destId="{0AE95A22-1877-446C-AA42-E5BBD8D42A1A}" srcOrd="2" destOrd="0" presId="urn:microsoft.com/office/officeart/2005/8/layout/target2"/>
    <dgm:cxn modelId="{ECC05DA4-9025-456C-BB4D-82B0ECC26AFD}" type="presParOf" srcId="{C2CCA5B5-E393-4289-A690-584A8C1386AD}" destId="{1C93A9FC-29D0-49C9-93D6-664E4F5B798D}" srcOrd="3" destOrd="0" presId="urn:microsoft.com/office/officeart/2005/8/layout/target2"/>
    <dgm:cxn modelId="{5B4E0054-AD58-4C98-9013-4205BFBD61C8}" type="presParOf" srcId="{C2CCA5B5-E393-4289-A690-584A8C1386AD}" destId="{32D27A74-3332-46A5-9CE2-DE61C59E724A}" srcOrd="4" destOrd="0" presId="urn:microsoft.com/office/officeart/2005/8/layout/target2"/>
    <dgm:cxn modelId="{480BB013-ED89-4E1A-815D-FCCC05EAFD7A}" type="presParOf" srcId="{C2CCA5B5-E393-4289-A690-584A8C1386AD}" destId="{49A55CA1-8347-4171-9758-600690435381}" srcOrd="5" destOrd="0" presId="urn:microsoft.com/office/officeart/2005/8/layout/target2"/>
    <dgm:cxn modelId="{BAE758B8-7BE1-4256-BD2B-9A5E05EDA7FE}" type="presParOf" srcId="{C2CCA5B5-E393-4289-A690-584A8C1386AD}" destId="{B5E8D259-28ED-4FF3-87A0-012D9BD52117}" srcOrd="6" destOrd="0" presId="urn:microsoft.com/office/officeart/2005/8/layout/target2"/>
    <dgm:cxn modelId="{E4F4AF50-A0D9-4BA7-817F-0160B90CEA48}" type="presParOf" srcId="{C2CCA5B5-E393-4289-A690-584A8C1386AD}" destId="{EA1E121A-45C4-416F-BBBD-6BEC5E9B1438}" srcOrd="7" destOrd="0" presId="urn:microsoft.com/office/officeart/2005/8/layout/target2"/>
    <dgm:cxn modelId="{7C28C8BA-DDE3-4BB1-932B-E0A21F781232}" type="presParOf" srcId="{C2CCA5B5-E393-4289-A690-584A8C1386AD}" destId="{F545B755-6ADF-450D-9C95-E0AC21ACEE79}" srcOrd="8" destOrd="0" presId="urn:microsoft.com/office/officeart/2005/8/layout/target2"/>
    <dgm:cxn modelId="{05CBA33E-8AC2-4CFB-BD8C-AE4FCC25172C}" type="presParOf" srcId="{C2CCA5B5-E393-4289-A690-584A8C1386AD}" destId="{2BE6DC2D-4933-4FE6-9772-9B9B635EE823}" srcOrd="9" destOrd="0" presId="urn:microsoft.com/office/officeart/2005/8/layout/target2"/>
    <dgm:cxn modelId="{7FFDD431-EE94-46BA-8F4D-1BC47FD2B43F}" type="presParOf" srcId="{C2CCA5B5-E393-4289-A690-584A8C1386AD}" destId="{D0405F75-BE2F-4861-ABEC-208B858D30C3}" srcOrd="10" destOrd="0" presId="urn:microsoft.com/office/officeart/2005/8/layout/target2"/>
    <dgm:cxn modelId="{00600B00-800C-4433-9D1C-9DCCEF1B6E1D}" type="presParOf" srcId="{0DC89ABA-4F72-42D8-AB58-23F748704A21}" destId="{0F1D2E2C-5044-4CE3-A52F-9A332568A570}" srcOrd="1" destOrd="0" presId="urn:microsoft.com/office/officeart/2005/8/layout/target2"/>
    <dgm:cxn modelId="{F4E27795-E647-40EC-BF6C-91558348DE4F}" type="presParOf" srcId="{0F1D2E2C-5044-4CE3-A52F-9A332568A570}" destId="{635A595C-E087-44D9-8697-E8239842275F}" srcOrd="0" destOrd="0" presId="urn:microsoft.com/office/officeart/2005/8/layout/target2"/>
    <dgm:cxn modelId="{9628FF1C-8958-454E-BD82-2B72D2914E59}" type="presParOf" srcId="{0F1D2E2C-5044-4CE3-A52F-9A332568A570}" destId="{E55C4009-165A-4A3F-9D8F-266ACE980F6A}" srcOrd="1" destOrd="0" presId="urn:microsoft.com/office/officeart/2005/8/layout/target2"/>
    <dgm:cxn modelId="{887E43BA-C740-45CA-8F34-9BA50BEE3ECE}" type="presParOf" srcId="{E55C4009-165A-4A3F-9D8F-266ACE980F6A}" destId="{D753FD26-E76D-4443-A387-7FECC03FDDD4}" srcOrd="0" destOrd="0" presId="urn:microsoft.com/office/officeart/2005/8/layout/target2"/>
    <dgm:cxn modelId="{BA03A93F-3FD5-458F-A9F7-5AEAF6A4E7F9}" type="presParOf" srcId="{E55C4009-165A-4A3F-9D8F-266ACE980F6A}" destId="{56B6C40C-4341-43FA-992F-B067D642A6E2}" srcOrd="1" destOrd="0" presId="urn:microsoft.com/office/officeart/2005/8/layout/target2"/>
    <dgm:cxn modelId="{2247DBF9-3531-4A6B-BA2D-A019060E18D7}" type="presParOf" srcId="{E55C4009-165A-4A3F-9D8F-266ACE980F6A}" destId="{0695D55E-F3F1-4DFA-B1B0-A0B9D055BBB3}" srcOrd="2" destOrd="0" presId="urn:microsoft.com/office/officeart/2005/8/layout/targe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371600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ІНФОРМАТИЗАЦІЯ  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 ПРІОРИТЕТНИЙ  НАПРЯМОК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  ОСВІТНЬОГО ПРОЦЕСУ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7406640" cy="1066800"/>
          </a:xfrm>
        </p:spPr>
        <p:txBody>
          <a:bodyPr/>
          <a:lstStyle/>
          <a:p>
            <a:r>
              <a:rPr lang="uk-UA" b="1" dirty="0" smtClean="0"/>
              <a:t>БОНДАРЕНКО Світлана Володимирівна,</a:t>
            </a:r>
            <a:endParaRPr lang="ru-RU" b="1" dirty="0" smtClean="0"/>
          </a:p>
          <a:p>
            <a:r>
              <a:rPr lang="uk-UA" b="1" dirty="0" smtClean="0"/>
              <a:t> методист </a:t>
            </a:r>
            <a:r>
              <a:rPr lang="uk-UA" b="1" dirty="0" err="1" smtClean="0"/>
              <a:t>КЗ</a:t>
            </a:r>
            <a:r>
              <a:rPr lang="uk-UA" b="1" dirty="0" smtClean="0"/>
              <a:t> «Васильківський РМК»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2050" name="AutoShape 2" descr="ÐÐ°ÑÑÐ¸Ð½ÐºÐ¸ Ð¿Ð¾ Ð·Ð°Ð¿ÑÐ¾ÑÑ ÑÐµÐ¹ÑÐ±Ñ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информатизация образования эт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09800"/>
            <a:ext cx="5467350" cy="3209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ІНФОРМАТИЗАЦІЯ  ОСВІТИ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0" y="1447800"/>
          <a:ext cx="87820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Выгнутая вверх стрелка 5"/>
          <p:cNvSpPr/>
          <p:nvPr/>
        </p:nvSpPr>
        <p:spPr>
          <a:xfrm rot="3756701">
            <a:off x="3727062" y="1713075"/>
            <a:ext cx="1371600" cy="9906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b="1" dirty="0" smtClean="0">
                <a:latin typeface="Verdana" pitchFamily="34" charset="0"/>
              </a:rPr>
              <a:t>Інформатизація освітнього процесу </a:t>
            </a:r>
            <a:r>
              <a:rPr lang="uk-UA" dirty="0" smtClean="0">
                <a:latin typeface="Verdana" pitchFamily="34" charset="0"/>
              </a:rPr>
              <a:t>передбачає </a:t>
            </a:r>
          </a:p>
          <a:p>
            <a:pPr algn="ctr">
              <a:buNone/>
            </a:pPr>
            <a:r>
              <a:rPr lang="uk-UA" dirty="0" smtClean="0">
                <a:latin typeface="Verdana" pitchFamily="34" charset="0"/>
              </a:rPr>
              <a:t>створення, впровадження і розвиток комп'ютерно-орієнтованого навчального середовища на основі інформаційних систем, мереж, ресурсів та технологій, </a:t>
            </a:r>
          </a:p>
          <a:p>
            <a:pPr algn="ctr">
              <a:buNone/>
            </a:pPr>
            <a:r>
              <a:rPr lang="uk-UA" dirty="0" smtClean="0">
                <a:latin typeface="Verdana" pitchFamily="34" charset="0"/>
              </a:rPr>
              <a:t>побудованих на ґрунті застосування</a:t>
            </a:r>
          </a:p>
          <a:p>
            <a:pPr algn="ctr">
              <a:buNone/>
            </a:pPr>
            <a:r>
              <a:rPr lang="uk-UA" dirty="0" smtClean="0">
                <a:latin typeface="Verdana" pitchFamily="34" charset="0"/>
              </a:rPr>
              <a:t>сучасної обчислювальної і телекомунікаційної техніки.</a:t>
            </a:r>
            <a:r>
              <a:rPr lang="uk-UA" u="sng" dirty="0" smtClean="0">
                <a:latin typeface="Verdana" pitchFamily="34" charset="0"/>
              </a:rPr>
              <a:t/>
            </a:r>
            <a:br>
              <a:rPr lang="uk-UA" u="sng" dirty="0" smtClean="0">
                <a:latin typeface="Verdana" pitchFamily="34" charset="0"/>
              </a:rPr>
            </a:br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90600" y="0"/>
          <a:ext cx="8153400" cy="6644937"/>
        </p:xfrm>
        <a:graphic>
          <a:graphicData uri="http://schemas.openxmlformats.org/drawingml/2006/table">
            <a:tbl>
              <a:tblPr/>
              <a:tblGrid>
                <a:gridCol w="237477"/>
                <a:gridCol w="5382828"/>
                <a:gridCol w="1504025"/>
                <a:gridCol w="1029070"/>
              </a:tblGrid>
              <a:tr h="917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з/п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 заходу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Запланований обсяг фінансування, тис. грн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Профінансовано, тис.грн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Забезпечити навчальними комп’ютерними комплексами  та модернізувати існуючі в загальноосвітніх навчальних закладах 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Забезпечити загальноосвітні навчальні заклади бібліотечними інформаційно-пошуковими системами та програмним забезпеченням до них.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3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Придбати комп’ютерну техніку та програмне забезпечення для організації навчання слухачів курсів підвищення кваліфікації за програмою </a:t>
                      </a:r>
                      <a:r>
                        <a:rPr lang="uk-UA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„Intel®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Навчання для майбутнього", проведення тренінгів (комп’ютери, принтери, сканери, цифрову відеокамеру, мультимедійний проектор).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Створити єдину </a:t>
                      </a:r>
                      <a:r>
                        <a:rPr lang="uk-UA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медіатеку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повнотекстових електронних видань перспективного педагогічного досвіду педагогічних працівників закладів освіти  району 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Придбати обладнання для забезпечення </a:t>
                      </a:r>
                      <a:r>
                        <a:rPr lang="uk-UA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відеозв’язку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із навчальними закладами.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5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Взяти участь в обласному конкурсі  на кращі електронні ресурси  для обдарованих учнів, обласному конкурсі педагогічної медіа творчості, Всеукраїнському конкурсі «Вчитель-новатор».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Продовжити проведення конкурсів на кращий веб-сайт  навчального закладу,  персональний сайт(блог) педагога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Обладнання сучасною комп’ютерною та мультимедійною технікою опорних шкіл для організації дистанційного навчання в районі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657600"/>
            <a:ext cx="4038600" cy="227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57800" y="4495800"/>
            <a:ext cx="3657600" cy="205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7427" y="1447800"/>
            <a:ext cx="4016573" cy="225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 descr="ÐÐ°ÑÑÐ¸Ð½ÐºÐ¸ Ð¿Ð¾ Ð·Ð°Ð¿ÑÐ¾ÑÑ ÑÐ°Ð¹Ñ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838200"/>
            <a:ext cx="3886200" cy="2761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371850"/>
            <a:ext cx="3962400" cy="222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53000" y="1905000"/>
            <a:ext cx="3928666" cy="220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9" name="AutoShape 5" descr="ÐÐ°ÑÑÐ¸Ð½ÐºÐ¸ Ð¿Ð¾ Ð·Ð°Ð¿ÑÐ¾ÑÑ ÑÐµÐ¹ÑÐ±Ñ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ÐÐ°ÑÑÐ¸Ð½ÐºÐ¸ Ð¿Ð¾ Ð·Ð°Ð¿ÑÐ¾ÑÑ ÑÐµÐ¹ÑÐ±Ñ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ÐÐ°ÑÑÐ¸Ð½ÐºÐ¸ Ð¿Ð¾ Ð·Ð°Ð¿ÑÐ¾ÑÑ ÑÐµÐ¹ÑÐ±ÑÐ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81000"/>
            <a:ext cx="3505200" cy="2354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581400"/>
            <a:ext cx="5320443" cy="299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 descr="ÐÐ°ÑÑÐ¸Ð½ÐºÐ¸ Ð¿Ð¾ Ð·Ð°Ð¿ÑÐ¾ÑÑ Ð¿ÑÐ´ÑÑÑÐ½Ð¸ÐºÐ¸ 10 ÐºÐ»Ð°Ñ Ð½Ð¾Ð²Ð° Ð¿ÑÐ¾Ð³ÑÐ°Ð¼Ð° 20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04800"/>
            <a:ext cx="2541059" cy="1905794"/>
          </a:xfrm>
          <a:prstGeom prst="rect">
            <a:avLst/>
          </a:prstGeom>
          <a:noFill/>
        </p:spPr>
      </p:pic>
      <p:pic>
        <p:nvPicPr>
          <p:cNvPr id="16390" name="Picture 6" descr="ÐÐ°ÑÑÐ¸Ð½ÐºÐ¸ Ð¿Ð¾ Ð·Ð°Ð¿ÑÐ¾ÑÑ Ð¿ÑÐ´ÑÑÑÐ½Ð¸ÐºÐ¸ Ð´Ð»Ñ 1 ÐºÐ»Ð°ÑÑ 20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304800"/>
            <a:ext cx="2743200" cy="1828801"/>
          </a:xfrm>
          <a:prstGeom prst="rect">
            <a:avLst/>
          </a:prstGeom>
          <a:noFill/>
        </p:spPr>
      </p:pic>
      <p:pic>
        <p:nvPicPr>
          <p:cNvPr id="16392" name="Picture 8" descr="ÐÐ°ÑÑÐ¸Ð½ÐºÐ¸ Ð¿Ð¾ Ð·Ð°Ð¿ÑÐ¾ÑÑ Ð¿ÑÐ´ÑÑÑÐ½Ð¸ÐºÐ¸ Ð´Ð»Ñ 5 ÐºÐ»Ð°ÑÑ 20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1676400"/>
            <a:ext cx="2857500" cy="1733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Media\Desktop\ВИСТУП БОНДАРЕНКО КОНФЕРЕНЦІЯ  2018\1Слайд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298</TotalTime>
  <Words>243</Words>
  <PresentationFormat>Экран (4:3)</PresentationFormat>
  <Paragraphs>56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ІНФОРМАТИЗАЦІЯ  -  ПРІОРИТЕТНИЙ  НАПРЯМОК   ОСВІТНЬОГО ПРОЦЕСУ   </vt:lpstr>
      <vt:lpstr>ІНФОРМАТИЗАЦІЯ  ОСВІТИ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Media</cp:lastModifiedBy>
  <cp:revision>31</cp:revision>
  <dcterms:modified xsi:type="dcterms:W3CDTF">2018-08-29T03:28:26Z</dcterms:modified>
</cp:coreProperties>
</file>