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268" r:id="rId2"/>
    <p:sldId id="300" r:id="rId3"/>
    <p:sldId id="262" r:id="rId4"/>
    <p:sldId id="263" r:id="rId5"/>
    <p:sldId id="264" r:id="rId6"/>
    <p:sldId id="293" r:id="rId7"/>
    <p:sldId id="276" r:id="rId8"/>
    <p:sldId id="289" r:id="rId9"/>
    <p:sldId id="317" r:id="rId10"/>
    <p:sldId id="298" r:id="rId11"/>
    <p:sldId id="304" r:id="rId12"/>
    <p:sldId id="267" r:id="rId13"/>
    <p:sldId id="270" r:id="rId14"/>
    <p:sldId id="291" r:id="rId15"/>
    <p:sldId id="299" r:id="rId16"/>
    <p:sldId id="320" r:id="rId17"/>
    <p:sldId id="32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654"/>
    <a:srgbClr val="E37B87"/>
    <a:srgbClr val="9900CC"/>
    <a:srgbClr val="EFB3BA"/>
    <a:srgbClr val="339933"/>
    <a:srgbClr val="E9E40B"/>
    <a:srgbClr val="FFED9F"/>
    <a:srgbClr val="EBEB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46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4BD84-1A97-4C6B-82BB-D85A35A8FF5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7AC993-B8BF-4C59-BAEB-7EFC17048AB8}">
      <dgm:prSet phldrT="[Текст]" phldr="1"/>
      <dgm:spPr/>
      <dgm:t>
        <a:bodyPr/>
        <a:lstStyle/>
        <a:p>
          <a:endParaRPr lang="ru-RU"/>
        </a:p>
      </dgm:t>
    </dgm:pt>
    <dgm:pt modelId="{73A59BBA-9B10-48E8-8B71-1169D7F9B019}" type="parTrans" cxnId="{86F09DC1-1B42-4CCF-9D64-A41B474321A3}">
      <dgm:prSet/>
      <dgm:spPr/>
      <dgm:t>
        <a:bodyPr/>
        <a:lstStyle/>
        <a:p>
          <a:endParaRPr lang="ru-RU"/>
        </a:p>
      </dgm:t>
    </dgm:pt>
    <dgm:pt modelId="{FF36AD3C-24F2-4ECA-AC06-33EEA0966D0C}" type="sibTrans" cxnId="{86F09DC1-1B42-4CCF-9D64-A41B474321A3}">
      <dgm:prSet/>
      <dgm:spPr/>
      <dgm:t>
        <a:bodyPr/>
        <a:lstStyle/>
        <a:p>
          <a:endParaRPr lang="ru-RU"/>
        </a:p>
      </dgm:t>
    </dgm:pt>
    <dgm:pt modelId="{A112E02D-E3AD-4567-AF78-59F8A6E0631E}">
      <dgm:prSet phldrT="[Текст]"/>
      <dgm:spPr/>
      <dgm:t>
        <a:bodyPr/>
        <a:lstStyle/>
        <a:p>
          <a:r>
            <a:rPr lang="uk-UA" b="1" dirty="0" smtClean="0">
              <a:solidFill>
                <a:schemeClr val="folHlink"/>
              </a:solidFill>
              <a:latin typeface="Tahoma" pitchFamily="34" charset="0"/>
            </a:rPr>
            <a:t>набуття</a:t>
          </a:r>
          <a:r>
            <a:rPr lang="uk-UA" dirty="0" smtClean="0">
              <a:latin typeface="Tahoma" pitchFamily="34" charset="0"/>
            </a:rPr>
            <a:t> старшокласниками </a:t>
          </a:r>
          <a:r>
            <a:rPr lang="uk-UA" b="1" dirty="0" smtClean="0">
              <a:solidFill>
                <a:schemeClr val="folHlink"/>
              </a:solidFill>
              <a:latin typeface="Tahoma" pitchFamily="34" charset="0"/>
            </a:rPr>
            <a:t>навичок</a:t>
          </a:r>
          <a:r>
            <a:rPr lang="uk-UA" dirty="0" smtClean="0">
              <a:solidFill>
                <a:schemeClr val="folHlink"/>
              </a:solidFill>
              <a:latin typeface="Tahoma" pitchFamily="34" charset="0"/>
            </a:rPr>
            <a:t> </a:t>
          </a:r>
          <a:r>
            <a:rPr lang="uk-UA" dirty="0" smtClean="0">
              <a:latin typeface="Tahoma" pitchFamily="34" charset="0"/>
            </a:rPr>
            <a:t>самостійної науково-практичної, дослідницько-пошукової діяльності;</a:t>
          </a:r>
          <a:endParaRPr lang="ru-RU" dirty="0"/>
        </a:p>
      </dgm:t>
    </dgm:pt>
    <dgm:pt modelId="{9CDE4797-C647-4129-AB41-D1FB9D352B8B}" type="parTrans" cxnId="{8A392D50-5695-471D-89FE-250B55E66167}">
      <dgm:prSet/>
      <dgm:spPr/>
      <dgm:t>
        <a:bodyPr/>
        <a:lstStyle/>
        <a:p>
          <a:endParaRPr lang="ru-RU"/>
        </a:p>
      </dgm:t>
    </dgm:pt>
    <dgm:pt modelId="{290458C1-B39A-4A91-A4AC-565A5E1157DC}" type="sibTrans" cxnId="{8A392D50-5695-471D-89FE-250B55E66167}">
      <dgm:prSet/>
      <dgm:spPr/>
      <dgm:t>
        <a:bodyPr/>
        <a:lstStyle/>
        <a:p>
          <a:endParaRPr lang="ru-RU"/>
        </a:p>
      </dgm:t>
    </dgm:pt>
    <dgm:pt modelId="{C3D202C2-EC8C-488B-9847-078A3EA070CD}">
      <dgm:prSet phldrT="[Текст]" phldr="1"/>
      <dgm:spPr/>
      <dgm:t>
        <a:bodyPr/>
        <a:lstStyle/>
        <a:p>
          <a:endParaRPr lang="ru-RU"/>
        </a:p>
      </dgm:t>
    </dgm:pt>
    <dgm:pt modelId="{5974A8E2-34B5-4248-95D8-EE3AF4452456}" type="parTrans" cxnId="{36B4E441-A9C7-4A6B-A452-DE11508F84E9}">
      <dgm:prSet/>
      <dgm:spPr/>
      <dgm:t>
        <a:bodyPr/>
        <a:lstStyle/>
        <a:p>
          <a:endParaRPr lang="ru-RU"/>
        </a:p>
      </dgm:t>
    </dgm:pt>
    <dgm:pt modelId="{9B9257B6-EBC8-4032-9B01-13096317D653}" type="sibTrans" cxnId="{36B4E441-A9C7-4A6B-A452-DE11508F84E9}">
      <dgm:prSet/>
      <dgm:spPr/>
      <dgm:t>
        <a:bodyPr/>
        <a:lstStyle/>
        <a:p>
          <a:endParaRPr lang="ru-RU"/>
        </a:p>
      </dgm:t>
    </dgm:pt>
    <dgm:pt modelId="{2CA0A465-F37A-4CDE-8A90-94DCB85DB138}">
      <dgm:prSet phldrT="[Текст]"/>
      <dgm:spPr/>
      <dgm:t>
        <a:bodyPr/>
        <a:lstStyle/>
        <a:p>
          <a:r>
            <a:rPr lang="uk-UA" b="1" dirty="0" smtClean="0">
              <a:solidFill>
                <a:schemeClr val="folHlink"/>
              </a:solidFill>
              <a:latin typeface="Tahoma" pitchFamily="34" charset="0"/>
            </a:rPr>
            <a:t>розвиток</a:t>
          </a:r>
          <a:r>
            <a:rPr lang="uk-UA" dirty="0" smtClean="0">
              <a:latin typeface="Tahoma" pitchFamily="34" charset="0"/>
            </a:rPr>
            <a:t> інтелектуальних, психічних, творчих, моральних, фізичних, соціальних якостей старшокласників;</a:t>
          </a:r>
          <a:endParaRPr lang="ru-RU" dirty="0"/>
        </a:p>
      </dgm:t>
    </dgm:pt>
    <dgm:pt modelId="{425E5BF3-464D-4274-9766-168318C94132}" type="parTrans" cxnId="{A8BFCBD6-5EEB-4FFF-B551-471364007184}">
      <dgm:prSet/>
      <dgm:spPr/>
      <dgm:t>
        <a:bodyPr/>
        <a:lstStyle/>
        <a:p>
          <a:endParaRPr lang="ru-RU"/>
        </a:p>
      </dgm:t>
    </dgm:pt>
    <dgm:pt modelId="{1B4D8357-D6EF-4D31-9859-10633B6A5CEF}" type="sibTrans" cxnId="{A8BFCBD6-5EEB-4FFF-B551-471364007184}">
      <dgm:prSet/>
      <dgm:spPr/>
      <dgm:t>
        <a:bodyPr/>
        <a:lstStyle/>
        <a:p>
          <a:endParaRPr lang="ru-RU"/>
        </a:p>
      </dgm:t>
    </dgm:pt>
    <dgm:pt modelId="{6A08321A-651B-4865-A3EF-5CBCF660A866}">
      <dgm:prSet phldrT="[Текст]" phldr="1"/>
      <dgm:spPr/>
      <dgm:t>
        <a:bodyPr/>
        <a:lstStyle/>
        <a:p>
          <a:endParaRPr lang="ru-RU"/>
        </a:p>
      </dgm:t>
    </dgm:pt>
    <dgm:pt modelId="{6EBE4F14-C60B-4A16-8505-6E7CF9DAD0AF}" type="parTrans" cxnId="{22004FDD-18FB-4FCA-89DD-B69BFEBFB5A0}">
      <dgm:prSet/>
      <dgm:spPr/>
      <dgm:t>
        <a:bodyPr/>
        <a:lstStyle/>
        <a:p>
          <a:endParaRPr lang="ru-RU"/>
        </a:p>
      </dgm:t>
    </dgm:pt>
    <dgm:pt modelId="{10C24229-EB46-48B8-8DE9-627D7B7F745F}" type="sibTrans" cxnId="{22004FDD-18FB-4FCA-89DD-B69BFEBFB5A0}">
      <dgm:prSet/>
      <dgm:spPr/>
      <dgm:t>
        <a:bodyPr/>
        <a:lstStyle/>
        <a:p>
          <a:endParaRPr lang="ru-RU"/>
        </a:p>
      </dgm:t>
    </dgm:pt>
    <dgm:pt modelId="{F11F5829-9054-4A14-BD82-1275F67590E1}">
      <dgm:prSet phldrT="[Текст]"/>
      <dgm:spPr/>
      <dgm:t>
        <a:bodyPr/>
        <a:lstStyle/>
        <a:p>
          <a:r>
            <a:rPr lang="uk-UA" b="1" dirty="0" smtClean="0">
              <a:solidFill>
                <a:schemeClr val="folHlink"/>
              </a:solidFill>
              <a:latin typeface="Tahoma" pitchFamily="34" charset="0"/>
            </a:rPr>
            <a:t>прагнення</a:t>
          </a:r>
          <a:r>
            <a:rPr lang="uk-UA" dirty="0" smtClean="0">
              <a:latin typeface="Tahoma" pitchFamily="34" charset="0"/>
            </a:rPr>
            <a:t> до саморозвитку та самоосвіти</a:t>
          </a:r>
          <a:endParaRPr lang="ru-RU" dirty="0"/>
        </a:p>
      </dgm:t>
    </dgm:pt>
    <dgm:pt modelId="{94D44B0C-81E9-44BB-93FE-A38CD3373F9C}" type="parTrans" cxnId="{1B8E6FC7-D0B6-497F-9DF4-D6E50683418B}">
      <dgm:prSet/>
      <dgm:spPr/>
      <dgm:t>
        <a:bodyPr/>
        <a:lstStyle/>
        <a:p>
          <a:endParaRPr lang="ru-RU"/>
        </a:p>
      </dgm:t>
    </dgm:pt>
    <dgm:pt modelId="{9F6A1317-7835-4280-B0A7-7522C104A2C7}" type="sibTrans" cxnId="{1B8E6FC7-D0B6-497F-9DF4-D6E50683418B}">
      <dgm:prSet/>
      <dgm:spPr/>
      <dgm:t>
        <a:bodyPr/>
        <a:lstStyle/>
        <a:p>
          <a:endParaRPr lang="ru-RU"/>
        </a:p>
      </dgm:t>
    </dgm:pt>
    <dgm:pt modelId="{E1FCD6B7-E2CA-489F-82D0-36DB06DC04F1}" type="pres">
      <dgm:prSet presAssocID="{10E4BD84-1A97-4C6B-82BB-D85A35A8FF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7F9E3-0E68-4799-A7C7-24F5F10BC567}" type="pres">
      <dgm:prSet presAssocID="{427AC993-B8BF-4C59-BAEB-7EFC17048AB8}" presName="composite" presStyleCnt="0"/>
      <dgm:spPr/>
    </dgm:pt>
    <dgm:pt modelId="{D0611DD2-3EF7-4177-A53C-38C0A41CFD44}" type="pres">
      <dgm:prSet presAssocID="{427AC993-B8BF-4C59-BAEB-7EFC17048AB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836B1-6295-46B1-9138-72D959BC26AC}" type="pres">
      <dgm:prSet presAssocID="{427AC993-B8BF-4C59-BAEB-7EFC17048AB8}" presName="descendantText" presStyleLbl="alignAcc1" presStyleIdx="0" presStyleCnt="3" custLinFactNeighborX="-61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CCE5B-38EE-46B4-86BD-D908AEA58046}" type="pres">
      <dgm:prSet presAssocID="{FF36AD3C-24F2-4ECA-AC06-33EEA0966D0C}" presName="sp" presStyleCnt="0"/>
      <dgm:spPr/>
    </dgm:pt>
    <dgm:pt modelId="{8D35C238-CD03-48D0-9EB3-ADD47D43FFF7}" type="pres">
      <dgm:prSet presAssocID="{C3D202C2-EC8C-488B-9847-078A3EA070CD}" presName="composite" presStyleCnt="0"/>
      <dgm:spPr/>
    </dgm:pt>
    <dgm:pt modelId="{0BD22193-9387-4B1A-8240-9DD28B31C78B}" type="pres">
      <dgm:prSet presAssocID="{C3D202C2-EC8C-488B-9847-078A3EA070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162CA-3C9E-442C-8961-2BB06D28D7E5}" type="pres">
      <dgm:prSet presAssocID="{C3D202C2-EC8C-488B-9847-078A3EA070C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ED1A9-1D6C-4CAA-8CEF-6F5C2631899B}" type="pres">
      <dgm:prSet presAssocID="{9B9257B6-EBC8-4032-9B01-13096317D653}" presName="sp" presStyleCnt="0"/>
      <dgm:spPr/>
    </dgm:pt>
    <dgm:pt modelId="{2666CEA8-6B0E-4E9C-B887-807C44107A39}" type="pres">
      <dgm:prSet presAssocID="{6A08321A-651B-4865-A3EF-5CBCF660A866}" presName="composite" presStyleCnt="0"/>
      <dgm:spPr/>
    </dgm:pt>
    <dgm:pt modelId="{DB3B1F45-DE7C-465C-8CFB-3245A173EE12}" type="pres">
      <dgm:prSet presAssocID="{6A08321A-651B-4865-A3EF-5CBCF660A86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43579-F0C2-490B-B29D-6599A2BF2D0A}" type="pres">
      <dgm:prSet presAssocID="{6A08321A-651B-4865-A3EF-5CBCF660A86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C2DAE0-04DB-4540-80A3-A9E2661CB09A}" type="presOf" srcId="{6A08321A-651B-4865-A3EF-5CBCF660A866}" destId="{DB3B1F45-DE7C-465C-8CFB-3245A173EE12}" srcOrd="0" destOrd="0" presId="urn:microsoft.com/office/officeart/2005/8/layout/chevron2"/>
    <dgm:cxn modelId="{A8BFCBD6-5EEB-4FFF-B551-471364007184}" srcId="{C3D202C2-EC8C-488B-9847-078A3EA070CD}" destId="{2CA0A465-F37A-4CDE-8A90-94DCB85DB138}" srcOrd="0" destOrd="0" parTransId="{425E5BF3-464D-4274-9766-168318C94132}" sibTransId="{1B4D8357-D6EF-4D31-9859-10633B6A5CEF}"/>
    <dgm:cxn modelId="{54258800-1D30-48A8-8650-2F5EE819E3D7}" type="presOf" srcId="{427AC993-B8BF-4C59-BAEB-7EFC17048AB8}" destId="{D0611DD2-3EF7-4177-A53C-38C0A41CFD44}" srcOrd="0" destOrd="0" presId="urn:microsoft.com/office/officeart/2005/8/layout/chevron2"/>
    <dgm:cxn modelId="{CFFD8EEE-9503-4ECF-9928-0EB23E2B48FA}" type="presOf" srcId="{A112E02D-E3AD-4567-AF78-59F8A6E0631E}" destId="{C51836B1-6295-46B1-9138-72D959BC26AC}" srcOrd="0" destOrd="0" presId="urn:microsoft.com/office/officeart/2005/8/layout/chevron2"/>
    <dgm:cxn modelId="{36B4E441-A9C7-4A6B-A452-DE11508F84E9}" srcId="{10E4BD84-1A97-4C6B-82BB-D85A35A8FF51}" destId="{C3D202C2-EC8C-488B-9847-078A3EA070CD}" srcOrd="1" destOrd="0" parTransId="{5974A8E2-34B5-4248-95D8-EE3AF4452456}" sibTransId="{9B9257B6-EBC8-4032-9B01-13096317D653}"/>
    <dgm:cxn modelId="{341B7196-D939-4269-99A1-6257858601AB}" type="presOf" srcId="{F11F5829-9054-4A14-BD82-1275F67590E1}" destId="{24143579-F0C2-490B-B29D-6599A2BF2D0A}" srcOrd="0" destOrd="0" presId="urn:microsoft.com/office/officeart/2005/8/layout/chevron2"/>
    <dgm:cxn modelId="{A7E1BC42-44BE-4C01-837A-461671B89F0D}" type="presOf" srcId="{2CA0A465-F37A-4CDE-8A90-94DCB85DB138}" destId="{39F162CA-3C9E-442C-8961-2BB06D28D7E5}" srcOrd="0" destOrd="0" presId="urn:microsoft.com/office/officeart/2005/8/layout/chevron2"/>
    <dgm:cxn modelId="{86F09DC1-1B42-4CCF-9D64-A41B474321A3}" srcId="{10E4BD84-1A97-4C6B-82BB-D85A35A8FF51}" destId="{427AC993-B8BF-4C59-BAEB-7EFC17048AB8}" srcOrd="0" destOrd="0" parTransId="{73A59BBA-9B10-48E8-8B71-1169D7F9B019}" sibTransId="{FF36AD3C-24F2-4ECA-AC06-33EEA0966D0C}"/>
    <dgm:cxn modelId="{E81B37F0-F308-4833-AAD4-9ABDBE1B5F8D}" type="presOf" srcId="{C3D202C2-EC8C-488B-9847-078A3EA070CD}" destId="{0BD22193-9387-4B1A-8240-9DD28B31C78B}" srcOrd="0" destOrd="0" presId="urn:microsoft.com/office/officeart/2005/8/layout/chevron2"/>
    <dgm:cxn modelId="{1B8E6FC7-D0B6-497F-9DF4-D6E50683418B}" srcId="{6A08321A-651B-4865-A3EF-5CBCF660A866}" destId="{F11F5829-9054-4A14-BD82-1275F67590E1}" srcOrd="0" destOrd="0" parTransId="{94D44B0C-81E9-44BB-93FE-A38CD3373F9C}" sibTransId="{9F6A1317-7835-4280-B0A7-7522C104A2C7}"/>
    <dgm:cxn modelId="{8A392D50-5695-471D-89FE-250B55E66167}" srcId="{427AC993-B8BF-4C59-BAEB-7EFC17048AB8}" destId="{A112E02D-E3AD-4567-AF78-59F8A6E0631E}" srcOrd="0" destOrd="0" parTransId="{9CDE4797-C647-4129-AB41-D1FB9D352B8B}" sibTransId="{290458C1-B39A-4A91-A4AC-565A5E1157DC}"/>
    <dgm:cxn modelId="{7FB9B73A-BE16-4C12-83CF-EFDB83247655}" type="presOf" srcId="{10E4BD84-1A97-4C6B-82BB-D85A35A8FF51}" destId="{E1FCD6B7-E2CA-489F-82D0-36DB06DC04F1}" srcOrd="0" destOrd="0" presId="urn:microsoft.com/office/officeart/2005/8/layout/chevron2"/>
    <dgm:cxn modelId="{22004FDD-18FB-4FCA-89DD-B69BFEBFB5A0}" srcId="{10E4BD84-1A97-4C6B-82BB-D85A35A8FF51}" destId="{6A08321A-651B-4865-A3EF-5CBCF660A866}" srcOrd="2" destOrd="0" parTransId="{6EBE4F14-C60B-4A16-8505-6E7CF9DAD0AF}" sibTransId="{10C24229-EB46-48B8-8DE9-627D7B7F745F}"/>
    <dgm:cxn modelId="{78BF013E-9662-40D5-B041-87A55D2B17A3}" type="presParOf" srcId="{E1FCD6B7-E2CA-489F-82D0-36DB06DC04F1}" destId="{EC97F9E3-0E68-4799-A7C7-24F5F10BC567}" srcOrd="0" destOrd="0" presId="urn:microsoft.com/office/officeart/2005/8/layout/chevron2"/>
    <dgm:cxn modelId="{28261920-8A7C-472C-8FF4-0C391A81F007}" type="presParOf" srcId="{EC97F9E3-0E68-4799-A7C7-24F5F10BC567}" destId="{D0611DD2-3EF7-4177-A53C-38C0A41CFD44}" srcOrd="0" destOrd="0" presId="urn:microsoft.com/office/officeart/2005/8/layout/chevron2"/>
    <dgm:cxn modelId="{C488E488-E002-405A-9EEC-919D59E99AFF}" type="presParOf" srcId="{EC97F9E3-0E68-4799-A7C7-24F5F10BC567}" destId="{C51836B1-6295-46B1-9138-72D959BC26AC}" srcOrd="1" destOrd="0" presId="urn:microsoft.com/office/officeart/2005/8/layout/chevron2"/>
    <dgm:cxn modelId="{3A719CBC-A20E-486D-820F-61954C935362}" type="presParOf" srcId="{E1FCD6B7-E2CA-489F-82D0-36DB06DC04F1}" destId="{E21CCE5B-38EE-46B4-86BD-D908AEA58046}" srcOrd="1" destOrd="0" presId="urn:microsoft.com/office/officeart/2005/8/layout/chevron2"/>
    <dgm:cxn modelId="{6F36DEA9-AC8F-450F-9D1A-B9F0957CA2F3}" type="presParOf" srcId="{E1FCD6B7-E2CA-489F-82D0-36DB06DC04F1}" destId="{8D35C238-CD03-48D0-9EB3-ADD47D43FFF7}" srcOrd="2" destOrd="0" presId="urn:microsoft.com/office/officeart/2005/8/layout/chevron2"/>
    <dgm:cxn modelId="{1F2BAC0F-2B9D-4803-86AE-3CE2211C47AE}" type="presParOf" srcId="{8D35C238-CD03-48D0-9EB3-ADD47D43FFF7}" destId="{0BD22193-9387-4B1A-8240-9DD28B31C78B}" srcOrd="0" destOrd="0" presId="urn:microsoft.com/office/officeart/2005/8/layout/chevron2"/>
    <dgm:cxn modelId="{7543FE51-B6C5-4CD9-A4E5-4FDC01E03DB0}" type="presParOf" srcId="{8D35C238-CD03-48D0-9EB3-ADD47D43FFF7}" destId="{39F162CA-3C9E-442C-8961-2BB06D28D7E5}" srcOrd="1" destOrd="0" presId="urn:microsoft.com/office/officeart/2005/8/layout/chevron2"/>
    <dgm:cxn modelId="{EB45CA7D-C2C7-4DB4-A45C-D78A119CEBEB}" type="presParOf" srcId="{E1FCD6B7-E2CA-489F-82D0-36DB06DC04F1}" destId="{DFAED1A9-1D6C-4CAA-8CEF-6F5C2631899B}" srcOrd="3" destOrd="0" presId="urn:microsoft.com/office/officeart/2005/8/layout/chevron2"/>
    <dgm:cxn modelId="{85ED7702-AD25-4C47-85D3-09C57DABC69B}" type="presParOf" srcId="{E1FCD6B7-E2CA-489F-82D0-36DB06DC04F1}" destId="{2666CEA8-6B0E-4E9C-B887-807C44107A39}" srcOrd="4" destOrd="0" presId="urn:microsoft.com/office/officeart/2005/8/layout/chevron2"/>
    <dgm:cxn modelId="{3709F7D2-8386-4A65-AEDB-3E6E6F33BA3D}" type="presParOf" srcId="{2666CEA8-6B0E-4E9C-B887-807C44107A39}" destId="{DB3B1F45-DE7C-465C-8CFB-3245A173EE12}" srcOrd="0" destOrd="0" presId="urn:microsoft.com/office/officeart/2005/8/layout/chevron2"/>
    <dgm:cxn modelId="{A2937D22-E2D1-489E-A9CA-8E426142A1C5}" type="presParOf" srcId="{2666CEA8-6B0E-4E9C-B887-807C44107A39}" destId="{24143579-F0C2-490B-B29D-6599A2BF2D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38128-73B5-4279-BC52-8A2C412177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AF5BBE-69A7-4C4C-92E2-17A603E58440}">
      <dgm:prSet phldrT="[Текст]"/>
      <dgm:spPr/>
      <dgm:t>
        <a:bodyPr/>
        <a:lstStyle/>
        <a:p>
          <a:r>
            <a:rPr lang="uk-UA" dirty="0" smtClean="0">
              <a:latin typeface="Tahoma" pitchFamily="34" charset="0"/>
            </a:rPr>
            <a:t>формування соціальної, комунікативної, інформаційної, технічної </a:t>
          </a:r>
          <a:r>
            <a:rPr lang="uk-UA" dirty="0" err="1" smtClean="0">
              <a:latin typeface="Tahoma" pitchFamily="34" charset="0"/>
            </a:rPr>
            <a:t>компетенцій</a:t>
          </a:r>
          <a:r>
            <a:rPr lang="uk-UA" dirty="0" smtClean="0">
              <a:latin typeface="Tahoma" pitchFamily="34" charset="0"/>
            </a:rPr>
            <a:t> учнів на допрофесійному рівні, спрямування молоді щодо майбутньої професійної діяльності;</a:t>
          </a:r>
          <a:endParaRPr lang="ru-RU" dirty="0"/>
        </a:p>
      </dgm:t>
    </dgm:pt>
    <dgm:pt modelId="{8FA6E490-5FB2-429F-B0AC-E626DD93B04F}" type="parTrans" cxnId="{1F76F2DB-D08C-452C-A70A-3F37F14B4D4D}">
      <dgm:prSet/>
      <dgm:spPr/>
      <dgm:t>
        <a:bodyPr/>
        <a:lstStyle/>
        <a:p>
          <a:endParaRPr lang="ru-RU"/>
        </a:p>
      </dgm:t>
    </dgm:pt>
    <dgm:pt modelId="{FBB4DED4-AFCB-40DA-B3C0-AC0610C4A4B9}" type="sibTrans" cxnId="{1F76F2DB-D08C-452C-A70A-3F37F14B4D4D}">
      <dgm:prSet/>
      <dgm:spPr/>
      <dgm:t>
        <a:bodyPr/>
        <a:lstStyle/>
        <a:p>
          <a:endParaRPr lang="ru-RU"/>
        </a:p>
      </dgm:t>
    </dgm:pt>
    <dgm:pt modelId="{1ECE7AAE-126B-4D1D-8425-00C29938E55A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створення умов для врахування й розвитку навчально-пізнавальних і професійних інтересів, нахилів, здібностей і потреб учнів старшої школи в процесі їхньої загальноосвітньої підготовки</a:t>
          </a:r>
          <a:endParaRPr lang="ru-RU" dirty="0"/>
        </a:p>
      </dgm:t>
    </dgm:pt>
    <dgm:pt modelId="{87B88C02-CD76-499B-8E5B-FB97AAAA8201}" type="parTrans" cxnId="{316DA367-5E94-4573-B5DB-F9A17DA05E27}">
      <dgm:prSet/>
      <dgm:spPr/>
      <dgm:t>
        <a:bodyPr/>
        <a:lstStyle/>
        <a:p>
          <a:endParaRPr lang="ru-RU"/>
        </a:p>
      </dgm:t>
    </dgm:pt>
    <dgm:pt modelId="{A66162EF-2338-49ED-A8E1-4485FC32903E}" type="sibTrans" cxnId="{316DA367-5E94-4573-B5DB-F9A17DA05E27}">
      <dgm:prSet/>
      <dgm:spPr/>
      <dgm:t>
        <a:bodyPr/>
        <a:lstStyle/>
        <a:p>
          <a:endParaRPr lang="ru-RU"/>
        </a:p>
      </dgm:t>
    </dgm:pt>
    <dgm:pt modelId="{06B5D3AB-C05E-4EA9-A160-58E52B8E4069}">
      <dgm:prSet/>
      <dgm:spPr/>
      <dgm:t>
        <a:bodyPr/>
        <a:lstStyle/>
        <a:p>
          <a:r>
            <a:rPr lang="uk-UA" smtClean="0">
              <a:latin typeface="Tahoma" pitchFamily="34" charset="0"/>
            </a:rPr>
            <a:t>виховання в учнів любові до праці, забезпечення умов для їхнього життєвого і професійного самовизначення, формування готовності до свідомого вибору і оволодіння майбутньою професією;</a:t>
          </a:r>
          <a:endParaRPr lang="ru-RU"/>
        </a:p>
      </dgm:t>
    </dgm:pt>
    <dgm:pt modelId="{C850298E-81C4-495C-ABDA-B5E8229B444D}" type="parTrans" cxnId="{8BF8666D-B748-4AF1-83C3-25AFEE72B5BE}">
      <dgm:prSet/>
      <dgm:spPr/>
      <dgm:t>
        <a:bodyPr/>
        <a:lstStyle/>
        <a:p>
          <a:endParaRPr lang="ru-RU"/>
        </a:p>
      </dgm:t>
    </dgm:pt>
    <dgm:pt modelId="{061C1ED2-BD50-462E-89F1-0037A10A1B35}" type="sibTrans" cxnId="{8BF8666D-B748-4AF1-83C3-25AFEE72B5BE}">
      <dgm:prSet/>
      <dgm:spPr/>
      <dgm:t>
        <a:bodyPr/>
        <a:lstStyle/>
        <a:p>
          <a:endParaRPr lang="ru-RU"/>
        </a:p>
      </dgm:t>
    </dgm:pt>
    <dgm:pt modelId="{86DEBB67-1A82-4FC7-88C1-7F7DD7F14A07}">
      <dgm:prSet/>
      <dgm:spPr/>
      <dgm:t>
        <a:bodyPr/>
        <a:lstStyle/>
        <a:p>
          <a:r>
            <a:rPr lang="uk-UA" smtClean="0">
              <a:latin typeface="Tahoma" pitchFamily="34" charset="0"/>
            </a:rPr>
            <a:t>забезпечення наступно-перспективних зв’язків між загальною середньою і професійною освітою відповідно до обраного профілю</a:t>
          </a:r>
          <a:endParaRPr lang="ru-RU" dirty="0">
            <a:latin typeface="Tahoma" pitchFamily="34" charset="0"/>
          </a:endParaRPr>
        </a:p>
      </dgm:t>
    </dgm:pt>
    <dgm:pt modelId="{C2754C3D-4156-43B3-96E3-A6A7CFF2BA4A}" type="parTrans" cxnId="{222970F0-7F73-4E51-93E1-EFF3A2254D2E}">
      <dgm:prSet/>
      <dgm:spPr/>
      <dgm:t>
        <a:bodyPr/>
        <a:lstStyle/>
        <a:p>
          <a:endParaRPr lang="ru-RU"/>
        </a:p>
      </dgm:t>
    </dgm:pt>
    <dgm:pt modelId="{39322124-5FDE-497B-A7C1-5C5920E9DBAB}" type="sibTrans" cxnId="{222970F0-7F73-4E51-93E1-EFF3A2254D2E}">
      <dgm:prSet/>
      <dgm:spPr/>
      <dgm:t>
        <a:bodyPr/>
        <a:lstStyle/>
        <a:p>
          <a:endParaRPr lang="ru-RU"/>
        </a:p>
      </dgm:t>
    </dgm:pt>
    <dgm:pt modelId="{F46793B8-84D4-4415-822F-A7052515B520}" type="pres">
      <dgm:prSet presAssocID="{81938128-73B5-4279-BC52-8A2C41217779}" presName="linearFlow" presStyleCnt="0">
        <dgm:presLayoutVars>
          <dgm:dir/>
          <dgm:resizeHandles val="exact"/>
        </dgm:presLayoutVars>
      </dgm:prSet>
      <dgm:spPr/>
    </dgm:pt>
    <dgm:pt modelId="{73893AD1-6102-4802-9D29-DCB3F5E58355}" type="pres">
      <dgm:prSet presAssocID="{1ECE7AAE-126B-4D1D-8425-00C29938E55A}" presName="composite" presStyleCnt="0"/>
      <dgm:spPr/>
    </dgm:pt>
    <dgm:pt modelId="{90A4FCD6-095B-49DA-8FA3-043F3826622E}" type="pres">
      <dgm:prSet presAssocID="{1ECE7AAE-126B-4D1D-8425-00C29938E55A}" presName="imgShp" presStyleLbl="fgImgPlace1" presStyleIdx="0" presStyleCnt="4" custLinFactNeighborX="-3315" custLinFactNeighborY="-3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A8DCC5-6505-4240-BBE2-F7620AC0F881}" type="pres">
      <dgm:prSet presAssocID="{1ECE7AAE-126B-4D1D-8425-00C29938E55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100E7-A79F-4C3D-A085-2417367AAEA1}" type="pres">
      <dgm:prSet presAssocID="{A66162EF-2338-49ED-A8E1-4485FC32903E}" presName="spacing" presStyleCnt="0"/>
      <dgm:spPr/>
    </dgm:pt>
    <dgm:pt modelId="{3F0975CA-EC05-4110-9ACE-19455DC684F6}" type="pres">
      <dgm:prSet presAssocID="{06B5D3AB-C05E-4EA9-A160-58E52B8E4069}" presName="composite" presStyleCnt="0"/>
      <dgm:spPr/>
    </dgm:pt>
    <dgm:pt modelId="{7B691146-C460-4639-99FC-F0E8EAE144AC}" type="pres">
      <dgm:prSet presAssocID="{06B5D3AB-C05E-4EA9-A160-58E52B8E4069}" presName="imgShp" presStyleLbl="fgImgPlace1" presStyleIdx="1" presStyleCnt="4" custLinFactNeighborX="-3315" custLinFactNeighborY="11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B737EA-B9E0-4120-9196-8983A2CC18AB}" type="pres">
      <dgm:prSet presAssocID="{06B5D3AB-C05E-4EA9-A160-58E52B8E406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D09B1-A5A2-4B1F-A1FA-9B4991FA2208}" type="pres">
      <dgm:prSet presAssocID="{061C1ED2-BD50-462E-89F1-0037A10A1B35}" presName="spacing" presStyleCnt="0"/>
      <dgm:spPr/>
    </dgm:pt>
    <dgm:pt modelId="{59B82530-26E1-4267-8F40-945226157B5C}" type="pres">
      <dgm:prSet presAssocID="{FEAF5BBE-69A7-4C4C-92E2-17A603E58440}" presName="composite" presStyleCnt="0"/>
      <dgm:spPr/>
    </dgm:pt>
    <dgm:pt modelId="{69217B25-8E61-4F7A-9FBA-99E81D54A532}" type="pres">
      <dgm:prSet presAssocID="{FEAF5BBE-69A7-4C4C-92E2-17A603E58440}" presName="imgShp" presStyleLbl="fgImgPlace1" presStyleIdx="2" presStyleCnt="4" custLinFactNeighborX="-3315" custLinFactNeighborY="25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42B374-9DEA-4AB5-957E-608308D54006}" type="pres">
      <dgm:prSet presAssocID="{FEAF5BBE-69A7-4C4C-92E2-17A603E5844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8B0BA-9B72-4DE1-9B5D-758A0F1FE540}" type="pres">
      <dgm:prSet presAssocID="{FBB4DED4-AFCB-40DA-B3C0-AC0610C4A4B9}" presName="spacing" presStyleCnt="0"/>
      <dgm:spPr/>
    </dgm:pt>
    <dgm:pt modelId="{3470F2CD-459E-4185-83CF-453A7666525F}" type="pres">
      <dgm:prSet presAssocID="{86DEBB67-1A82-4FC7-88C1-7F7DD7F14A07}" presName="composite" presStyleCnt="0"/>
      <dgm:spPr/>
    </dgm:pt>
    <dgm:pt modelId="{6A6BCBBE-8214-4BC3-918F-9D1905ADE340}" type="pres">
      <dgm:prSet presAssocID="{86DEBB67-1A82-4FC7-88C1-7F7DD7F14A07}" presName="imgShp" presStyleLbl="fgImgPlace1" presStyleIdx="3" presStyleCnt="4" custLinFactNeighborX="-3315" custLinFactNeighborY="36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1B05C98-9825-4976-920B-C95DF3C14FF9}" type="pres">
      <dgm:prSet presAssocID="{86DEBB67-1A82-4FC7-88C1-7F7DD7F14A0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970F0-7F73-4E51-93E1-EFF3A2254D2E}" srcId="{81938128-73B5-4279-BC52-8A2C41217779}" destId="{86DEBB67-1A82-4FC7-88C1-7F7DD7F14A07}" srcOrd="3" destOrd="0" parTransId="{C2754C3D-4156-43B3-96E3-A6A7CFF2BA4A}" sibTransId="{39322124-5FDE-497B-A7C1-5C5920E9DBAB}"/>
    <dgm:cxn modelId="{C975A07E-4B34-4D22-8DF4-C4FB95DA6294}" type="presOf" srcId="{FEAF5BBE-69A7-4C4C-92E2-17A603E58440}" destId="{0242B374-9DEA-4AB5-957E-608308D54006}" srcOrd="0" destOrd="0" presId="urn:microsoft.com/office/officeart/2005/8/layout/vList3"/>
    <dgm:cxn modelId="{8BF8666D-B748-4AF1-83C3-25AFEE72B5BE}" srcId="{81938128-73B5-4279-BC52-8A2C41217779}" destId="{06B5D3AB-C05E-4EA9-A160-58E52B8E4069}" srcOrd="1" destOrd="0" parTransId="{C850298E-81C4-495C-ABDA-B5E8229B444D}" sibTransId="{061C1ED2-BD50-462E-89F1-0037A10A1B35}"/>
    <dgm:cxn modelId="{60D2D050-EA24-4581-B753-71308D07244A}" type="presOf" srcId="{1ECE7AAE-126B-4D1D-8425-00C29938E55A}" destId="{DFA8DCC5-6505-4240-BBE2-F7620AC0F881}" srcOrd="0" destOrd="0" presId="urn:microsoft.com/office/officeart/2005/8/layout/vList3"/>
    <dgm:cxn modelId="{1F76F2DB-D08C-452C-A70A-3F37F14B4D4D}" srcId="{81938128-73B5-4279-BC52-8A2C41217779}" destId="{FEAF5BBE-69A7-4C4C-92E2-17A603E58440}" srcOrd="2" destOrd="0" parTransId="{8FA6E490-5FB2-429F-B0AC-E626DD93B04F}" sibTransId="{FBB4DED4-AFCB-40DA-B3C0-AC0610C4A4B9}"/>
    <dgm:cxn modelId="{98E09127-AFF5-4243-991B-C379A82678EB}" type="presOf" srcId="{81938128-73B5-4279-BC52-8A2C41217779}" destId="{F46793B8-84D4-4415-822F-A7052515B520}" srcOrd="0" destOrd="0" presId="urn:microsoft.com/office/officeart/2005/8/layout/vList3"/>
    <dgm:cxn modelId="{90D2B2ED-8624-4819-9BC5-25872B7BA2C1}" type="presOf" srcId="{06B5D3AB-C05E-4EA9-A160-58E52B8E4069}" destId="{37B737EA-B9E0-4120-9196-8983A2CC18AB}" srcOrd="0" destOrd="0" presId="urn:microsoft.com/office/officeart/2005/8/layout/vList3"/>
    <dgm:cxn modelId="{522609C5-AC00-49E5-8E14-4C6E6EE3D2A0}" type="presOf" srcId="{86DEBB67-1A82-4FC7-88C1-7F7DD7F14A07}" destId="{71B05C98-9825-4976-920B-C95DF3C14FF9}" srcOrd="0" destOrd="0" presId="urn:microsoft.com/office/officeart/2005/8/layout/vList3"/>
    <dgm:cxn modelId="{316DA367-5E94-4573-B5DB-F9A17DA05E27}" srcId="{81938128-73B5-4279-BC52-8A2C41217779}" destId="{1ECE7AAE-126B-4D1D-8425-00C29938E55A}" srcOrd="0" destOrd="0" parTransId="{87B88C02-CD76-499B-8E5B-FB97AAAA8201}" sibTransId="{A66162EF-2338-49ED-A8E1-4485FC32903E}"/>
    <dgm:cxn modelId="{EE64FBA2-7C32-4322-807E-0A99CBF06EEF}" type="presParOf" srcId="{F46793B8-84D4-4415-822F-A7052515B520}" destId="{73893AD1-6102-4802-9D29-DCB3F5E58355}" srcOrd="0" destOrd="0" presId="urn:microsoft.com/office/officeart/2005/8/layout/vList3"/>
    <dgm:cxn modelId="{70290899-F3A9-4C1D-8DD4-50C8499C351C}" type="presParOf" srcId="{73893AD1-6102-4802-9D29-DCB3F5E58355}" destId="{90A4FCD6-095B-49DA-8FA3-043F3826622E}" srcOrd="0" destOrd="0" presId="urn:microsoft.com/office/officeart/2005/8/layout/vList3"/>
    <dgm:cxn modelId="{C4F92907-D806-4B62-83A2-F749A0B6E0FC}" type="presParOf" srcId="{73893AD1-6102-4802-9D29-DCB3F5E58355}" destId="{DFA8DCC5-6505-4240-BBE2-F7620AC0F881}" srcOrd="1" destOrd="0" presId="urn:microsoft.com/office/officeart/2005/8/layout/vList3"/>
    <dgm:cxn modelId="{0712B208-3990-41C1-A14E-0EB52096FA86}" type="presParOf" srcId="{F46793B8-84D4-4415-822F-A7052515B520}" destId="{BA9100E7-A79F-4C3D-A085-2417367AAEA1}" srcOrd="1" destOrd="0" presId="urn:microsoft.com/office/officeart/2005/8/layout/vList3"/>
    <dgm:cxn modelId="{053A971D-6EDC-49EA-8C8B-EAC216226578}" type="presParOf" srcId="{F46793B8-84D4-4415-822F-A7052515B520}" destId="{3F0975CA-EC05-4110-9ACE-19455DC684F6}" srcOrd="2" destOrd="0" presId="urn:microsoft.com/office/officeart/2005/8/layout/vList3"/>
    <dgm:cxn modelId="{4CC66A61-B377-47DD-8950-47288A685A5D}" type="presParOf" srcId="{3F0975CA-EC05-4110-9ACE-19455DC684F6}" destId="{7B691146-C460-4639-99FC-F0E8EAE144AC}" srcOrd="0" destOrd="0" presId="urn:microsoft.com/office/officeart/2005/8/layout/vList3"/>
    <dgm:cxn modelId="{F7738A3C-3952-400A-A818-D1ABE3C6C27F}" type="presParOf" srcId="{3F0975CA-EC05-4110-9ACE-19455DC684F6}" destId="{37B737EA-B9E0-4120-9196-8983A2CC18AB}" srcOrd="1" destOrd="0" presId="urn:microsoft.com/office/officeart/2005/8/layout/vList3"/>
    <dgm:cxn modelId="{96CA8A7D-5F98-45A3-B428-C4C7CE18180F}" type="presParOf" srcId="{F46793B8-84D4-4415-822F-A7052515B520}" destId="{0E3D09B1-A5A2-4B1F-A1FA-9B4991FA2208}" srcOrd="3" destOrd="0" presId="urn:microsoft.com/office/officeart/2005/8/layout/vList3"/>
    <dgm:cxn modelId="{90AD7338-A70E-4CAC-81B4-AD77D2D16713}" type="presParOf" srcId="{F46793B8-84D4-4415-822F-A7052515B520}" destId="{59B82530-26E1-4267-8F40-945226157B5C}" srcOrd="4" destOrd="0" presId="urn:microsoft.com/office/officeart/2005/8/layout/vList3"/>
    <dgm:cxn modelId="{EC08B076-D8AC-416F-B19F-B55A395B0A83}" type="presParOf" srcId="{59B82530-26E1-4267-8F40-945226157B5C}" destId="{69217B25-8E61-4F7A-9FBA-99E81D54A532}" srcOrd="0" destOrd="0" presId="urn:microsoft.com/office/officeart/2005/8/layout/vList3"/>
    <dgm:cxn modelId="{9E79F566-3AB1-43DA-BFA4-4FF03442FDAA}" type="presParOf" srcId="{59B82530-26E1-4267-8F40-945226157B5C}" destId="{0242B374-9DEA-4AB5-957E-608308D54006}" srcOrd="1" destOrd="0" presId="urn:microsoft.com/office/officeart/2005/8/layout/vList3"/>
    <dgm:cxn modelId="{96860DE3-DA1E-48E7-AD55-A415C6336F41}" type="presParOf" srcId="{F46793B8-84D4-4415-822F-A7052515B520}" destId="{F748B0BA-9B72-4DE1-9B5D-758A0F1FE540}" srcOrd="5" destOrd="0" presId="urn:microsoft.com/office/officeart/2005/8/layout/vList3"/>
    <dgm:cxn modelId="{E43E772C-0D4C-4D28-955B-6BB2EAAB9196}" type="presParOf" srcId="{F46793B8-84D4-4415-822F-A7052515B520}" destId="{3470F2CD-459E-4185-83CF-453A7666525F}" srcOrd="6" destOrd="0" presId="urn:microsoft.com/office/officeart/2005/8/layout/vList3"/>
    <dgm:cxn modelId="{881DE383-7E27-4AE8-886D-51E17362F234}" type="presParOf" srcId="{3470F2CD-459E-4185-83CF-453A7666525F}" destId="{6A6BCBBE-8214-4BC3-918F-9D1905ADE340}" srcOrd="0" destOrd="0" presId="urn:microsoft.com/office/officeart/2005/8/layout/vList3"/>
    <dgm:cxn modelId="{3D1CDB72-A161-452C-AABA-7A550C52BF16}" type="presParOf" srcId="{3470F2CD-459E-4185-83CF-453A7666525F}" destId="{71B05C98-9825-4976-920B-C95DF3C14FF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1D83D-A4BF-47FB-81A8-2F95E71C31C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12379-12E5-400E-AEDC-4A84F458DBDC}">
      <dgm:prSet phldrT="[Текст]"/>
      <dgm:spPr/>
      <dgm:t>
        <a:bodyPr/>
        <a:lstStyle/>
        <a:p>
          <a:r>
            <a:rPr lang="uk-UA" dirty="0" smtClean="0">
              <a:latin typeface="Tahoma" pitchFamily="34" charset="0"/>
            </a:rPr>
            <a:t>поглиблене вивчення окремих предметів на диференційованій основі</a:t>
          </a:r>
          <a:endParaRPr lang="ru-RU" dirty="0"/>
        </a:p>
      </dgm:t>
    </dgm:pt>
    <dgm:pt modelId="{E0E703EE-9DB5-447D-A527-F373CA91B12F}" type="parTrans" cxnId="{225D6007-D4A3-4220-8590-40E2AAC4DD1D}">
      <dgm:prSet/>
      <dgm:spPr/>
      <dgm:t>
        <a:bodyPr/>
        <a:lstStyle/>
        <a:p>
          <a:endParaRPr lang="ru-RU"/>
        </a:p>
      </dgm:t>
    </dgm:pt>
    <dgm:pt modelId="{A41A27AF-F784-4DCA-B78D-76E00315CAD5}" type="sibTrans" cxnId="{225D6007-D4A3-4220-8590-40E2AAC4DD1D}">
      <dgm:prSet/>
      <dgm:spPr/>
      <dgm:t>
        <a:bodyPr/>
        <a:lstStyle/>
        <a:p>
          <a:endParaRPr lang="ru-RU"/>
        </a:p>
      </dgm:t>
    </dgm:pt>
    <dgm:pt modelId="{91A45AEC-E137-454A-BE2D-25588EC4AF38}">
      <dgm:prSet phldrT="[Текст]"/>
      <dgm:spPr/>
      <dgm:t>
        <a:bodyPr/>
        <a:lstStyle/>
        <a:p>
          <a:r>
            <a:rPr lang="uk-UA" b="1" dirty="0" smtClean="0"/>
            <a:t>Основна функція курсів за вибором</a:t>
          </a:r>
          <a:endParaRPr lang="ru-RU" b="1" dirty="0"/>
        </a:p>
      </dgm:t>
    </dgm:pt>
    <dgm:pt modelId="{F253AD50-C5AE-4A2F-A428-96AAEEB0BE65}" type="parTrans" cxnId="{76168075-5CD1-435B-A34F-A96823D5525E}">
      <dgm:prSet/>
      <dgm:spPr/>
      <dgm:t>
        <a:bodyPr/>
        <a:lstStyle/>
        <a:p>
          <a:endParaRPr lang="ru-RU"/>
        </a:p>
      </dgm:t>
    </dgm:pt>
    <dgm:pt modelId="{EDFC8B54-33B0-48E7-8D74-46CD7143942D}" type="sibTrans" cxnId="{76168075-5CD1-435B-A34F-A96823D5525E}">
      <dgm:prSet/>
      <dgm:spPr/>
      <dgm:t>
        <a:bodyPr/>
        <a:lstStyle/>
        <a:p>
          <a:endParaRPr lang="ru-RU"/>
        </a:p>
      </dgm:t>
    </dgm:pt>
    <dgm:pt modelId="{D04AA0B4-3177-409C-9A5C-0B36B63291CC}">
      <dgm:prSet phldrT="[Текст]" custT="1"/>
      <dgm:spPr/>
      <dgm:t>
        <a:bodyPr/>
        <a:lstStyle/>
        <a:p>
          <a:r>
            <a:rPr lang="uk-UA" sz="3200" b="0" dirty="0" smtClean="0"/>
            <a:t>профорієнтаційна</a:t>
          </a:r>
          <a:endParaRPr lang="ru-RU" sz="3200" b="0" dirty="0"/>
        </a:p>
      </dgm:t>
    </dgm:pt>
    <dgm:pt modelId="{0C571512-9047-4FB8-A075-021610942C9C}" type="parTrans" cxnId="{B97EC949-551E-428C-BF06-37A61BB64F51}">
      <dgm:prSet/>
      <dgm:spPr/>
      <dgm:t>
        <a:bodyPr/>
        <a:lstStyle/>
        <a:p>
          <a:endParaRPr lang="ru-RU"/>
        </a:p>
      </dgm:t>
    </dgm:pt>
    <dgm:pt modelId="{CA314DC1-F9FC-471E-A8C4-675D01581E03}" type="sibTrans" cxnId="{B97EC949-551E-428C-BF06-37A61BB64F51}">
      <dgm:prSet/>
      <dgm:spPr/>
      <dgm:t>
        <a:bodyPr/>
        <a:lstStyle/>
        <a:p>
          <a:endParaRPr lang="ru-RU"/>
        </a:p>
      </dgm:t>
    </dgm:pt>
    <dgm:pt modelId="{6FC21114-53D4-4395-9FF9-94160B0FC8FF}">
      <dgm:prSet phldrT="[Текст]"/>
      <dgm:spPr/>
      <dgm:t>
        <a:bodyPr/>
        <a:lstStyle/>
        <a:p>
          <a:r>
            <a:rPr lang="uk-UA" b="1" dirty="0" smtClean="0"/>
            <a:t>Форми реалізації</a:t>
          </a:r>
          <a:endParaRPr lang="ru-RU" b="1" dirty="0"/>
        </a:p>
      </dgm:t>
    </dgm:pt>
    <dgm:pt modelId="{3062B619-5071-405D-8F00-F9372269FEFF}" type="sibTrans" cxnId="{E1FE3DAF-BA9E-448E-8871-8EA3587855A6}">
      <dgm:prSet/>
      <dgm:spPr/>
      <dgm:t>
        <a:bodyPr/>
        <a:lstStyle/>
        <a:p>
          <a:endParaRPr lang="ru-RU"/>
        </a:p>
      </dgm:t>
    </dgm:pt>
    <dgm:pt modelId="{890B9C2F-5A06-43A5-BCCD-C28EFE76C52E}" type="parTrans" cxnId="{E1FE3DAF-BA9E-448E-8871-8EA3587855A6}">
      <dgm:prSet/>
      <dgm:spPr/>
      <dgm:t>
        <a:bodyPr/>
        <a:lstStyle/>
        <a:p>
          <a:endParaRPr lang="ru-RU"/>
        </a:p>
      </dgm:t>
    </dgm:pt>
    <dgm:pt modelId="{D7C944E3-BFC4-41FE-A79D-45B2340E0EFF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 введення курсів за вибором</a:t>
          </a:r>
          <a:endParaRPr lang="ru-RU" dirty="0"/>
        </a:p>
      </dgm:t>
    </dgm:pt>
    <dgm:pt modelId="{5D1A6DD6-E2CE-4309-93D0-A6B8939A8CF4}" type="parTrans" cxnId="{45E47C1B-2860-4677-8030-24722941FEDF}">
      <dgm:prSet/>
      <dgm:spPr/>
      <dgm:t>
        <a:bodyPr/>
        <a:lstStyle/>
        <a:p>
          <a:endParaRPr lang="ru-RU"/>
        </a:p>
      </dgm:t>
    </dgm:pt>
    <dgm:pt modelId="{F8C90713-3F9A-4A93-9884-7DCDC1D1CCC8}" type="sibTrans" cxnId="{45E47C1B-2860-4677-8030-24722941FEDF}">
      <dgm:prSet/>
      <dgm:spPr/>
      <dgm:t>
        <a:bodyPr/>
        <a:lstStyle/>
        <a:p>
          <a:endParaRPr lang="ru-RU"/>
        </a:p>
      </dgm:t>
    </dgm:pt>
    <dgm:pt modelId="{614749FD-A115-42C7-9066-E8B3F6221514}">
      <dgm:prSet/>
      <dgm:spPr/>
      <dgm:t>
        <a:bodyPr/>
        <a:lstStyle/>
        <a:p>
          <a:r>
            <a:rPr lang="uk-UA" b="1" dirty="0" smtClean="0"/>
            <a:t>Мета: </a:t>
          </a:r>
          <a:r>
            <a:rPr lang="uk-UA" b="1" dirty="0" smtClean="0">
              <a:solidFill>
                <a:schemeClr val="tx1"/>
              </a:solidFill>
            </a:rPr>
            <a:t>надати допомогу учням 8-9 класів у раціональному виборі майбутнього навчального профілю</a:t>
          </a:r>
          <a:endParaRPr lang="ru-RU" b="1" dirty="0">
            <a:solidFill>
              <a:schemeClr val="tx1"/>
            </a:solidFill>
          </a:endParaRPr>
        </a:p>
      </dgm:t>
    </dgm:pt>
    <dgm:pt modelId="{4F021D8E-29D8-478E-B757-7CD6BA4257E2}" type="parTrans" cxnId="{BD3684E0-D330-4874-A872-224AAA19B8DE}">
      <dgm:prSet/>
      <dgm:spPr/>
      <dgm:t>
        <a:bodyPr/>
        <a:lstStyle/>
        <a:p>
          <a:endParaRPr lang="ru-RU"/>
        </a:p>
      </dgm:t>
    </dgm:pt>
    <dgm:pt modelId="{3097039B-29AC-444F-B647-1DBDC51A9A33}" type="sibTrans" cxnId="{BD3684E0-D330-4874-A872-224AAA19B8DE}">
      <dgm:prSet/>
      <dgm:spPr/>
      <dgm:t>
        <a:bodyPr/>
        <a:lstStyle/>
        <a:p>
          <a:endParaRPr lang="ru-RU"/>
        </a:p>
      </dgm:t>
    </dgm:pt>
    <dgm:pt modelId="{927BC21D-B835-4724-ADFC-4B0320B65E5C}" type="pres">
      <dgm:prSet presAssocID="{30F1D83D-A4BF-47FB-81A8-2F95E71C31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728C7-9861-48AA-881B-878096A388F6}" type="pres">
      <dgm:prSet presAssocID="{91A45AEC-E137-454A-BE2D-25588EC4AF38}" presName="boxAndChildren" presStyleCnt="0"/>
      <dgm:spPr/>
    </dgm:pt>
    <dgm:pt modelId="{1E6C7ADA-D5B6-44FA-97C7-D3238AD84C5B}" type="pres">
      <dgm:prSet presAssocID="{91A45AEC-E137-454A-BE2D-25588EC4AF38}" presName="parentTextBox" presStyleLbl="node1" presStyleIdx="0" presStyleCnt="3"/>
      <dgm:spPr/>
      <dgm:t>
        <a:bodyPr/>
        <a:lstStyle/>
        <a:p>
          <a:endParaRPr lang="ru-RU"/>
        </a:p>
      </dgm:t>
    </dgm:pt>
    <dgm:pt modelId="{7ABF9A52-42E3-4AA1-83B7-E8A48AD37126}" type="pres">
      <dgm:prSet presAssocID="{91A45AEC-E137-454A-BE2D-25588EC4AF38}" presName="entireBox" presStyleLbl="node1" presStyleIdx="0" presStyleCnt="3" custLinFactNeighborY="-1114"/>
      <dgm:spPr/>
      <dgm:t>
        <a:bodyPr/>
        <a:lstStyle/>
        <a:p>
          <a:endParaRPr lang="ru-RU"/>
        </a:p>
      </dgm:t>
    </dgm:pt>
    <dgm:pt modelId="{32931DB0-42F0-4352-B434-E38E52F6DD03}" type="pres">
      <dgm:prSet presAssocID="{91A45AEC-E137-454A-BE2D-25588EC4AF38}" presName="descendantBox" presStyleCnt="0"/>
      <dgm:spPr/>
    </dgm:pt>
    <dgm:pt modelId="{81B71E51-4624-40E1-B873-E134F24302DE}" type="pres">
      <dgm:prSet presAssocID="{D04AA0B4-3177-409C-9A5C-0B36B63291CC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26921-99B6-4A86-8805-32CE5E32BB8A}" type="pres">
      <dgm:prSet presAssocID="{3062B619-5071-405D-8F00-F9372269FEFF}" presName="sp" presStyleCnt="0"/>
      <dgm:spPr/>
    </dgm:pt>
    <dgm:pt modelId="{88205C13-7C8B-486E-BD0B-E74D152FCEA3}" type="pres">
      <dgm:prSet presAssocID="{6FC21114-53D4-4395-9FF9-94160B0FC8FF}" presName="arrowAndChildren" presStyleCnt="0"/>
      <dgm:spPr/>
    </dgm:pt>
    <dgm:pt modelId="{72467B42-A1DC-456D-9EAB-63F5434F1A3E}" type="pres">
      <dgm:prSet presAssocID="{6FC21114-53D4-4395-9FF9-94160B0FC8F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FB840BB-003B-4785-AA84-17BED4F8EA7C}" type="pres">
      <dgm:prSet presAssocID="{6FC21114-53D4-4395-9FF9-94160B0FC8FF}" presName="arrow" presStyleLbl="node1" presStyleIdx="1" presStyleCnt="3" custLinFactNeighborY="-74"/>
      <dgm:spPr/>
      <dgm:t>
        <a:bodyPr/>
        <a:lstStyle/>
        <a:p>
          <a:endParaRPr lang="ru-RU"/>
        </a:p>
      </dgm:t>
    </dgm:pt>
    <dgm:pt modelId="{2F47AD60-A623-4E48-AB47-0CB76AC0E910}" type="pres">
      <dgm:prSet presAssocID="{6FC21114-53D4-4395-9FF9-94160B0FC8FF}" presName="descendantArrow" presStyleCnt="0"/>
      <dgm:spPr/>
    </dgm:pt>
    <dgm:pt modelId="{481B7D1B-A078-4AE0-B190-64F4715D36AD}" type="pres">
      <dgm:prSet presAssocID="{D7C944E3-BFC4-41FE-A79D-45B2340E0EFF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122B4-B622-40EB-BDEB-E7400763C1F8}" type="pres">
      <dgm:prSet presAssocID="{4A212379-12E5-400E-AEDC-4A84F458DBDC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14987-C7D6-4C5A-9FC0-B7EC0989AF1C}" type="pres">
      <dgm:prSet presAssocID="{3097039B-29AC-444F-B647-1DBDC51A9A33}" presName="sp" presStyleCnt="0"/>
      <dgm:spPr/>
    </dgm:pt>
    <dgm:pt modelId="{CCD0B80E-6718-402A-8B5F-5085F52F9DB8}" type="pres">
      <dgm:prSet presAssocID="{614749FD-A115-42C7-9066-E8B3F6221514}" presName="arrowAndChildren" presStyleCnt="0"/>
      <dgm:spPr/>
    </dgm:pt>
    <dgm:pt modelId="{D392CF4C-0344-4DE2-83B6-CC5BD3CA6E97}" type="pres">
      <dgm:prSet presAssocID="{614749FD-A115-42C7-9066-E8B3F6221514}" presName="parentTextArrow" presStyleLbl="node1" presStyleIdx="2" presStyleCnt="3" custLinFactNeighborY="-46"/>
      <dgm:spPr/>
    </dgm:pt>
  </dgm:ptLst>
  <dgm:cxnLst>
    <dgm:cxn modelId="{40B6EC41-5842-4AB9-9570-EEEBC5E0BDFD}" type="presOf" srcId="{30F1D83D-A4BF-47FB-81A8-2F95E71C31C2}" destId="{927BC21D-B835-4724-ADFC-4B0320B65E5C}" srcOrd="0" destOrd="0" presId="urn:microsoft.com/office/officeart/2005/8/layout/process4"/>
    <dgm:cxn modelId="{A9213BD9-4E8F-4219-A723-51158799B56B}" type="presOf" srcId="{D7C944E3-BFC4-41FE-A79D-45B2340E0EFF}" destId="{481B7D1B-A078-4AE0-B190-64F4715D36AD}" srcOrd="0" destOrd="0" presId="urn:microsoft.com/office/officeart/2005/8/layout/process4"/>
    <dgm:cxn modelId="{BD3684E0-D330-4874-A872-224AAA19B8DE}" srcId="{30F1D83D-A4BF-47FB-81A8-2F95E71C31C2}" destId="{614749FD-A115-42C7-9066-E8B3F6221514}" srcOrd="0" destOrd="0" parTransId="{4F021D8E-29D8-478E-B757-7CD6BA4257E2}" sibTransId="{3097039B-29AC-444F-B647-1DBDC51A9A33}"/>
    <dgm:cxn modelId="{B97EC949-551E-428C-BF06-37A61BB64F51}" srcId="{91A45AEC-E137-454A-BE2D-25588EC4AF38}" destId="{D04AA0B4-3177-409C-9A5C-0B36B63291CC}" srcOrd="0" destOrd="0" parTransId="{0C571512-9047-4FB8-A075-021610942C9C}" sibTransId="{CA314DC1-F9FC-471E-A8C4-675D01581E03}"/>
    <dgm:cxn modelId="{4E534FD4-93ED-4710-8BFE-8B255CCAC276}" type="presOf" srcId="{614749FD-A115-42C7-9066-E8B3F6221514}" destId="{D392CF4C-0344-4DE2-83B6-CC5BD3CA6E97}" srcOrd="0" destOrd="0" presId="urn:microsoft.com/office/officeart/2005/8/layout/process4"/>
    <dgm:cxn modelId="{B3B1E928-F7B7-4716-AB79-32BCF1A56DA6}" type="presOf" srcId="{6FC21114-53D4-4395-9FF9-94160B0FC8FF}" destId="{8FB840BB-003B-4785-AA84-17BED4F8EA7C}" srcOrd="1" destOrd="0" presId="urn:microsoft.com/office/officeart/2005/8/layout/process4"/>
    <dgm:cxn modelId="{EA7DF4C2-2301-4E2C-9251-CE7A0BA0DC1B}" type="presOf" srcId="{4A212379-12E5-400E-AEDC-4A84F458DBDC}" destId="{37F122B4-B622-40EB-BDEB-E7400763C1F8}" srcOrd="0" destOrd="0" presId="urn:microsoft.com/office/officeart/2005/8/layout/process4"/>
    <dgm:cxn modelId="{E1FE3DAF-BA9E-448E-8871-8EA3587855A6}" srcId="{30F1D83D-A4BF-47FB-81A8-2F95E71C31C2}" destId="{6FC21114-53D4-4395-9FF9-94160B0FC8FF}" srcOrd="1" destOrd="0" parTransId="{890B9C2F-5A06-43A5-BCCD-C28EFE76C52E}" sibTransId="{3062B619-5071-405D-8F00-F9372269FEFF}"/>
    <dgm:cxn modelId="{63B513CA-DA31-4514-B51E-0C404256F26D}" type="presOf" srcId="{91A45AEC-E137-454A-BE2D-25588EC4AF38}" destId="{7ABF9A52-42E3-4AA1-83B7-E8A48AD37126}" srcOrd="1" destOrd="0" presId="urn:microsoft.com/office/officeart/2005/8/layout/process4"/>
    <dgm:cxn modelId="{225D6007-D4A3-4220-8590-40E2AAC4DD1D}" srcId="{6FC21114-53D4-4395-9FF9-94160B0FC8FF}" destId="{4A212379-12E5-400E-AEDC-4A84F458DBDC}" srcOrd="1" destOrd="0" parTransId="{E0E703EE-9DB5-447D-A527-F373CA91B12F}" sibTransId="{A41A27AF-F784-4DCA-B78D-76E00315CAD5}"/>
    <dgm:cxn modelId="{C63732AA-92B5-4079-895C-CCA520AC9419}" type="presOf" srcId="{91A45AEC-E137-454A-BE2D-25588EC4AF38}" destId="{1E6C7ADA-D5B6-44FA-97C7-D3238AD84C5B}" srcOrd="0" destOrd="0" presId="urn:microsoft.com/office/officeart/2005/8/layout/process4"/>
    <dgm:cxn modelId="{76168075-5CD1-435B-A34F-A96823D5525E}" srcId="{30F1D83D-A4BF-47FB-81A8-2F95E71C31C2}" destId="{91A45AEC-E137-454A-BE2D-25588EC4AF38}" srcOrd="2" destOrd="0" parTransId="{F253AD50-C5AE-4A2F-A428-96AAEEB0BE65}" sibTransId="{EDFC8B54-33B0-48E7-8D74-46CD7143942D}"/>
    <dgm:cxn modelId="{1905683E-511A-475C-927D-A25B0C7C19D8}" type="presOf" srcId="{D04AA0B4-3177-409C-9A5C-0B36B63291CC}" destId="{81B71E51-4624-40E1-B873-E134F24302DE}" srcOrd="0" destOrd="0" presId="urn:microsoft.com/office/officeart/2005/8/layout/process4"/>
    <dgm:cxn modelId="{AE22E7C2-4271-450F-B660-B1B2F68D6542}" type="presOf" srcId="{6FC21114-53D4-4395-9FF9-94160B0FC8FF}" destId="{72467B42-A1DC-456D-9EAB-63F5434F1A3E}" srcOrd="0" destOrd="0" presId="urn:microsoft.com/office/officeart/2005/8/layout/process4"/>
    <dgm:cxn modelId="{45E47C1B-2860-4677-8030-24722941FEDF}" srcId="{6FC21114-53D4-4395-9FF9-94160B0FC8FF}" destId="{D7C944E3-BFC4-41FE-A79D-45B2340E0EFF}" srcOrd="0" destOrd="0" parTransId="{5D1A6DD6-E2CE-4309-93D0-A6B8939A8CF4}" sibTransId="{F8C90713-3F9A-4A93-9884-7DCDC1D1CCC8}"/>
    <dgm:cxn modelId="{00339235-6DAC-407A-80D5-0A79B897AD0D}" type="presParOf" srcId="{927BC21D-B835-4724-ADFC-4B0320B65E5C}" destId="{BF2728C7-9861-48AA-881B-878096A388F6}" srcOrd="0" destOrd="0" presId="urn:microsoft.com/office/officeart/2005/8/layout/process4"/>
    <dgm:cxn modelId="{87BF4C5A-19BF-42D9-8D63-B621EA7A8FB1}" type="presParOf" srcId="{BF2728C7-9861-48AA-881B-878096A388F6}" destId="{1E6C7ADA-D5B6-44FA-97C7-D3238AD84C5B}" srcOrd="0" destOrd="0" presId="urn:microsoft.com/office/officeart/2005/8/layout/process4"/>
    <dgm:cxn modelId="{3F549394-4360-4138-88EC-DA157DDF0F32}" type="presParOf" srcId="{BF2728C7-9861-48AA-881B-878096A388F6}" destId="{7ABF9A52-42E3-4AA1-83B7-E8A48AD37126}" srcOrd="1" destOrd="0" presId="urn:microsoft.com/office/officeart/2005/8/layout/process4"/>
    <dgm:cxn modelId="{89E32FE6-640F-400B-AE81-55F841B8F289}" type="presParOf" srcId="{BF2728C7-9861-48AA-881B-878096A388F6}" destId="{32931DB0-42F0-4352-B434-E38E52F6DD03}" srcOrd="2" destOrd="0" presId="urn:microsoft.com/office/officeart/2005/8/layout/process4"/>
    <dgm:cxn modelId="{96A5D22A-5919-4B9F-A420-3CA0BF733E36}" type="presParOf" srcId="{32931DB0-42F0-4352-B434-E38E52F6DD03}" destId="{81B71E51-4624-40E1-B873-E134F24302DE}" srcOrd="0" destOrd="0" presId="urn:microsoft.com/office/officeart/2005/8/layout/process4"/>
    <dgm:cxn modelId="{1B76BB8B-CBF6-421E-AFE6-A0AFC12FBF1C}" type="presParOf" srcId="{927BC21D-B835-4724-ADFC-4B0320B65E5C}" destId="{81626921-99B6-4A86-8805-32CE5E32BB8A}" srcOrd="1" destOrd="0" presId="urn:microsoft.com/office/officeart/2005/8/layout/process4"/>
    <dgm:cxn modelId="{A837E902-2630-4DF6-A7DF-F000C6812B1C}" type="presParOf" srcId="{927BC21D-B835-4724-ADFC-4B0320B65E5C}" destId="{88205C13-7C8B-486E-BD0B-E74D152FCEA3}" srcOrd="2" destOrd="0" presId="urn:microsoft.com/office/officeart/2005/8/layout/process4"/>
    <dgm:cxn modelId="{4EFB1AD5-CA07-4311-A930-DB799C607A95}" type="presParOf" srcId="{88205C13-7C8B-486E-BD0B-E74D152FCEA3}" destId="{72467B42-A1DC-456D-9EAB-63F5434F1A3E}" srcOrd="0" destOrd="0" presId="urn:microsoft.com/office/officeart/2005/8/layout/process4"/>
    <dgm:cxn modelId="{9ED0E8F5-9B8D-42FA-AC4B-DDB187ABC022}" type="presParOf" srcId="{88205C13-7C8B-486E-BD0B-E74D152FCEA3}" destId="{8FB840BB-003B-4785-AA84-17BED4F8EA7C}" srcOrd="1" destOrd="0" presId="urn:microsoft.com/office/officeart/2005/8/layout/process4"/>
    <dgm:cxn modelId="{215209A5-D27E-4341-8535-31974A6A4F92}" type="presParOf" srcId="{88205C13-7C8B-486E-BD0B-E74D152FCEA3}" destId="{2F47AD60-A623-4E48-AB47-0CB76AC0E910}" srcOrd="2" destOrd="0" presId="urn:microsoft.com/office/officeart/2005/8/layout/process4"/>
    <dgm:cxn modelId="{C2B2214C-63B3-4527-94A0-68B0E676488A}" type="presParOf" srcId="{2F47AD60-A623-4E48-AB47-0CB76AC0E910}" destId="{481B7D1B-A078-4AE0-B190-64F4715D36AD}" srcOrd="0" destOrd="0" presId="urn:microsoft.com/office/officeart/2005/8/layout/process4"/>
    <dgm:cxn modelId="{50A036BB-36B7-4FD6-98A7-FB7B71AB70CF}" type="presParOf" srcId="{2F47AD60-A623-4E48-AB47-0CB76AC0E910}" destId="{37F122B4-B622-40EB-BDEB-E7400763C1F8}" srcOrd="1" destOrd="0" presId="urn:microsoft.com/office/officeart/2005/8/layout/process4"/>
    <dgm:cxn modelId="{75538B82-80BF-4E2F-9BCA-656870F452A8}" type="presParOf" srcId="{927BC21D-B835-4724-ADFC-4B0320B65E5C}" destId="{2B014987-C7D6-4C5A-9FC0-B7EC0989AF1C}" srcOrd="3" destOrd="0" presId="urn:microsoft.com/office/officeart/2005/8/layout/process4"/>
    <dgm:cxn modelId="{B1E8AB61-CC54-4F58-B5A6-7365C1B0D589}" type="presParOf" srcId="{927BC21D-B835-4724-ADFC-4B0320B65E5C}" destId="{CCD0B80E-6718-402A-8B5F-5085F52F9DB8}" srcOrd="4" destOrd="0" presId="urn:microsoft.com/office/officeart/2005/8/layout/process4"/>
    <dgm:cxn modelId="{3590AADC-9CC2-4A3E-8499-7E9F3229AEB3}" type="presParOf" srcId="{CCD0B80E-6718-402A-8B5F-5085F52F9DB8}" destId="{D392CF4C-0344-4DE2-83B6-CC5BD3CA6E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9A139-AE2D-4631-973E-0DFF77B8336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47243F-FE47-4673-8C93-BC107E5BA3CA}">
      <dgm:prSet custT="1"/>
      <dgm:spPr/>
      <dgm:t>
        <a:bodyPr/>
        <a:lstStyle/>
        <a:p>
          <a:r>
            <a:rPr lang="uk-UA" sz="1800" b="1" dirty="0" smtClean="0">
              <a:latin typeface="Tahoma" pitchFamily="34" charset="0"/>
            </a:rPr>
            <a:t>профільні </a:t>
          </a:r>
          <a:r>
            <a:rPr lang="uk-UA" sz="1800" b="1" dirty="0" smtClean="0">
              <a:latin typeface="Tahoma" pitchFamily="34" charset="0"/>
            </a:rPr>
            <a:t>класи з поглибленим вивченням окремих предметів</a:t>
          </a:r>
          <a:endParaRPr lang="uk-UA" sz="1800" b="1" dirty="0" smtClean="0">
            <a:latin typeface="Tahoma" pitchFamily="34" charset="0"/>
          </a:endParaRPr>
        </a:p>
      </dgm:t>
    </dgm:pt>
    <dgm:pt modelId="{0D98CED9-C3FD-4707-93D7-D5F57BDE680F}" type="parTrans" cxnId="{4E720E16-897D-469C-9415-9E07B0AD5E75}">
      <dgm:prSet/>
      <dgm:spPr/>
      <dgm:t>
        <a:bodyPr/>
        <a:lstStyle/>
        <a:p>
          <a:endParaRPr lang="ru-RU"/>
        </a:p>
      </dgm:t>
    </dgm:pt>
    <dgm:pt modelId="{4AF7032E-0D7B-4676-80B5-2E7E57839751}" type="sibTrans" cxnId="{4E720E16-897D-469C-9415-9E07B0AD5E75}">
      <dgm:prSet/>
      <dgm:spPr/>
      <dgm:t>
        <a:bodyPr/>
        <a:lstStyle/>
        <a:p>
          <a:endParaRPr lang="ru-RU"/>
        </a:p>
      </dgm:t>
    </dgm:pt>
    <dgm:pt modelId="{A6C96062-8BE1-4565-8B6E-2DB9051858D1}">
      <dgm:prSet/>
      <dgm:spPr/>
      <dgm:t>
        <a:bodyPr/>
        <a:lstStyle/>
        <a:p>
          <a:r>
            <a:rPr lang="uk-UA" b="1" dirty="0" smtClean="0">
              <a:latin typeface="Tahoma" pitchFamily="34" charset="0"/>
            </a:rPr>
            <a:t>профільні </a:t>
          </a:r>
          <a:r>
            <a:rPr lang="uk-UA" b="1" dirty="0" smtClean="0">
              <a:latin typeface="Tahoma" pitchFamily="34" charset="0"/>
            </a:rPr>
            <a:t>групи  з поглибленим вивченням окремих предметів</a:t>
          </a:r>
          <a:endParaRPr lang="uk-UA" b="1" dirty="0">
            <a:latin typeface="Tahoma" pitchFamily="34" charset="0"/>
          </a:endParaRPr>
        </a:p>
      </dgm:t>
    </dgm:pt>
    <dgm:pt modelId="{FDABF498-D5A3-4321-8E70-82B787E47B03}" type="parTrans" cxnId="{0F8EF44D-24D4-44DF-A3BA-EDAC56BF39C6}">
      <dgm:prSet/>
      <dgm:spPr/>
      <dgm:t>
        <a:bodyPr/>
        <a:lstStyle/>
        <a:p>
          <a:endParaRPr lang="ru-RU"/>
        </a:p>
      </dgm:t>
    </dgm:pt>
    <dgm:pt modelId="{588681D6-38BE-4263-8CE2-A226F76EE77F}" type="sibTrans" cxnId="{0F8EF44D-24D4-44DF-A3BA-EDAC56BF39C6}">
      <dgm:prSet/>
      <dgm:spPr/>
      <dgm:t>
        <a:bodyPr/>
        <a:lstStyle/>
        <a:p>
          <a:endParaRPr lang="ru-RU"/>
        </a:p>
      </dgm:t>
    </dgm:pt>
    <dgm:pt modelId="{AE1EEB73-8139-4486-9085-464F153D79EC}">
      <dgm:prSet/>
      <dgm:spPr/>
      <dgm:t>
        <a:bodyPr/>
        <a:lstStyle/>
        <a:p>
          <a:r>
            <a:rPr lang="uk-UA" b="1" dirty="0" smtClean="0">
              <a:latin typeface="Tahoma" pitchFamily="34" charset="0"/>
            </a:rPr>
            <a:t>профільне навчання за індивідуальними навчальними планами і програмами</a:t>
          </a:r>
          <a:endParaRPr lang="ru-RU" b="1" dirty="0"/>
        </a:p>
      </dgm:t>
    </dgm:pt>
    <dgm:pt modelId="{D155F476-A9FF-44FC-90A4-5AF4DB754118}" type="parTrans" cxnId="{A61DBCEA-4AB1-4929-BE38-0A1DAFF171B1}">
      <dgm:prSet/>
      <dgm:spPr/>
      <dgm:t>
        <a:bodyPr/>
        <a:lstStyle/>
        <a:p>
          <a:endParaRPr lang="ru-RU"/>
        </a:p>
      </dgm:t>
    </dgm:pt>
    <dgm:pt modelId="{629366ED-3F9A-46C1-A10E-2F91A0903DE2}" type="sibTrans" cxnId="{A61DBCEA-4AB1-4929-BE38-0A1DAFF171B1}">
      <dgm:prSet/>
      <dgm:spPr/>
      <dgm:t>
        <a:bodyPr/>
        <a:lstStyle/>
        <a:p>
          <a:endParaRPr lang="ru-RU"/>
        </a:p>
      </dgm:t>
    </dgm:pt>
    <dgm:pt modelId="{2FA421AA-CEF4-489F-9576-283B6B66D0EB}">
      <dgm:prSet/>
      <dgm:spPr/>
      <dgm:t>
        <a:bodyPr/>
        <a:lstStyle/>
        <a:p>
          <a:r>
            <a:rPr lang="uk-UA" b="1" dirty="0" smtClean="0">
              <a:latin typeface="Tahoma" pitchFamily="34" charset="0"/>
            </a:rPr>
            <a:t>динамічні профільні групи (в тому числі різновікові)</a:t>
          </a:r>
          <a:endParaRPr lang="ru-RU" b="1" dirty="0">
            <a:latin typeface="Tahoma" pitchFamily="34" charset="0"/>
          </a:endParaRPr>
        </a:p>
      </dgm:t>
    </dgm:pt>
    <dgm:pt modelId="{620D28CA-BBE2-41F6-9B71-2021E6A35FDE}" type="parTrans" cxnId="{15835FF6-5C81-4951-A7D0-0D1739B592E7}">
      <dgm:prSet/>
      <dgm:spPr/>
      <dgm:t>
        <a:bodyPr/>
        <a:lstStyle/>
        <a:p>
          <a:endParaRPr lang="ru-RU"/>
        </a:p>
      </dgm:t>
    </dgm:pt>
    <dgm:pt modelId="{ECD636CE-6EBB-4C56-BAAA-3D77C429A55B}" type="sibTrans" cxnId="{15835FF6-5C81-4951-A7D0-0D1739B592E7}">
      <dgm:prSet/>
      <dgm:spPr/>
      <dgm:t>
        <a:bodyPr/>
        <a:lstStyle/>
        <a:p>
          <a:endParaRPr lang="ru-RU"/>
        </a:p>
      </dgm:t>
    </dgm:pt>
    <dgm:pt modelId="{4EB5B668-A25F-4EE3-9966-91865308718B}" type="pres">
      <dgm:prSet presAssocID="{2559A139-AE2D-4631-973E-0DFF77B833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E1AE2-362E-4C17-92AF-09092AC1FB9F}" type="pres">
      <dgm:prSet presAssocID="{C347243F-FE47-4673-8C93-BC107E5BA3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1374F-DB79-430F-BD4F-5C958B20BFDA}" type="pres">
      <dgm:prSet presAssocID="{4AF7032E-0D7B-4676-80B5-2E7E57839751}" presName="sibTrans" presStyleCnt="0"/>
      <dgm:spPr/>
    </dgm:pt>
    <dgm:pt modelId="{E305C91E-8710-4527-B475-76D3EC013F2C}" type="pres">
      <dgm:prSet presAssocID="{A6C96062-8BE1-4565-8B6E-2DB9051858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C06A0-7CD5-4A66-B45A-EE85E6557EA7}" type="pres">
      <dgm:prSet presAssocID="{588681D6-38BE-4263-8CE2-A226F76EE77F}" presName="sibTrans" presStyleCnt="0"/>
      <dgm:spPr/>
    </dgm:pt>
    <dgm:pt modelId="{19177BDC-A20A-443B-94F8-978EBB32E0F2}" type="pres">
      <dgm:prSet presAssocID="{2FA421AA-CEF4-489F-9576-283B6B66D0E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0655E-4EE3-4C91-A9CF-F0B51B3E3A50}" type="pres">
      <dgm:prSet presAssocID="{ECD636CE-6EBB-4C56-BAAA-3D77C429A55B}" presName="sibTrans" presStyleCnt="0"/>
      <dgm:spPr/>
    </dgm:pt>
    <dgm:pt modelId="{103105FB-A245-4387-A460-F07B78926FC9}" type="pres">
      <dgm:prSet presAssocID="{AE1EEB73-8139-4486-9085-464F153D79EC}" presName="node" presStyleLbl="node1" presStyleIdx="3" presStyleCnt="4" custLinFactNeighborX="-7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35FF6-5C81-4951-A7D0-0D1739B592E7}" srcId="{2559A139-AE2D-4631-973E-0DFF77B83361}" destId="{2FA421AA-CEF4-489F-9576-283B6B66D0EB}" srcOrd="2" destOrd="0" parTransId="{620D28CA-BBE2-41F6-9B71-2021E6A35FDE}" sibTransId="{ECD636CE-6EBB-4C56-BAAA-3D77C429A55B}"/>
    <dgm:cxn modelId="{0B3D6504-9A5A-4E29-8225-E4ABCB844435}" type="presOf" srcId="{AE1EEB73-8139-4486-9085-464F153D79EC}" destId="{103105FB-A245-4387-A460-F07B78926FC9}" srcOrd="0" destOrd="0" presId="urn:microsoft.com/office/officeart/2005/8/layout/hList6"/>
    <dgm:cxn modelId="{A4658F53-BFD2-456C-AA88-AF30B9185B23}" type="presOf" srcId="{C347243F-FE47-4673-8C93-BC107E5BA3CA}" destId="{19BE1AE2-362E-4C17-92AF-09092AC1FB9F}" srcOrd="0" destOrd="0" presId="urn:microsoft.com/office/officeart/2005/8/layout/hList6"/>
    <dgm:cxn modelId="{0F8EF44D-24D4-44DF-A3BA-EDAC56BF39C6}" srcId="{2559A139-AE2D-4631-973E-0DFF77B83361}" destId="{A6C96062-8BE1-4565-8B6E-2DB9051858D1}" srcOrd="1" destOrd="0" parTransId="{FDABF498-D5A3-4321-8E70-82B787E47B03}" sibTransId="{588681D6-38BE-4263-8CE2-A226F76EE77F}"/>
    <dgm:cxn modelId="{EC2A7179-EA47-4B21-AC26-25AA66E2DA86}" type="presOf" srcId="{2559A139-AE2D-4631-973E-0DFF77B83361}" destId="{4EB5B668-A25F-4EE3-9966-91865308718B}" srcOrd="0" destOrd="0" presId="urn:microsoft.com/office/officeart/2005/8/layout/hList6"/>
    <dgm:cxn modelId="{DCD8636F-1B30-4CE7-BC09-4FC0AFF7739D}" type="presOf" srcId="{2FA421AA-CEF4-489F-9576-283B6B66D0EB}" destId="{19177BDC-A20A-443B-94F8-978EBB32E0F2}" srcOrd="0" destOrd="0" presId="urn:microsoft.com/office/officeart/2005/8/layout/hList6"/>
    <dgm:cxn modelId="{A61DBCEA-4AB1-4929-BE38-0A1DAFF171B1}" srcId="{2559A139-AE2D-4631-973E-0DFF77B83361}" destId="{AE1EEB73-8139-4486-9085-464F153D79EC}" srcOrd="3" destOrd="0" parTransId="{D155F476-A9FF-44FC-90A4-5AF4DB754118}" sibTransId="{629366ED-3F9A-46C1-A10E-2F91A0903DE2}"/>
    <dgm:cxn modelId="{4E720E16-897D-469C-9415-9E07B0AD5E75}" srcId="{2559A139-AE2D-4631-973E-0DFF77B83361}" destId="{C347243F-FE47-4673-8C93-BC107E5BA3CA}" srcOrd="0" destOrd="0" parTransId="{0D98CED9-C3FD-4707-93D7-D5F57BDE680F}" sibTransId="{4AF7032E-0D7B-4676-80B5-2E7E57839751}"/>
    <dgm:cxn modelId="{7C4844D7-F23A-49AC-8FF8-3F01394619BF}" type="presOf" srcId="{A6C96062-8BE1-4565-8B6E-2DB9051858D1}" destId="{E305C91E-8710-4527-B475-76D3EC013F2C}" srcOrd="0" destOrd="0" presId="urn:microsoft.com/office/officeart/2005/8/layout/hList6"/>
    <dgm:cxn modelId="{31F97DC6-C29D-4103-98D3-EE8B93AD1217}" type="presParOf" srcId="{4EB5B668-A25F-4EE3-9966-91865308718B}" destId="{19BE1AE2-362E-4C17-92AF-09092AC1FB9F}" srcOrd="0" destOrd="0" presId="urn:microsoft.com/office/officeart/2005/8/layout/hList6"/>
    <dgm:cxn modelId="{A99F755F-F376-4EBC-B691-641A77FA9FFD}" type="presParOf" srcId="{4EB5B668-A25F-4EE3-9966-91865308718B}" destId="{AAD1374F-DB79-430F-BD4F-5C958B20BFDA}" srcOrd="1" destOrd="0" presId="urn:microsoft.com/office/officeart/2005/8/layout/hList6"/>
    <dgm:cxn modelId="{182F31B0-36ED-4E9D-B5FD-D5B31FE5AEE7}" type="presParOf" srcId="{4EB5B668-A25F-4EE3-9966-91865308718B}" destId="{E305C91E-8710-4527-B475-76D3EC013F2C}" srcOrd="2" destOrd="0" presId="urn:microsoft.com/office/officeart/2005/8/layout/hList6"/>
    <dgm:cxn modelId="{5E06C340-DBD5-4A37-83EB-4DB9FE5970E9}" type="presParOf" srcId="{4EB5B668-A25F-4EE3-9966-91865308718B}" destId="{B2FC06A0-7CD5-4A66-B45A-EE85E6557EA7}" srcOrd="3" destOrd="0" presId="urn:microsoft.com/office/officeart/2005/8/layout/hList6"/>
    <dgm:cxn modelId="{A80E96D3-69A3-4050-9C45-689A42F1525C}" type="presParOf" srcId="{4EB5B668-A25F-4EE3-9966-91865308718B}" destId="{19177BDC-A20A-443B-94F8-978EBB32E0F2}" srcOrd="4" destOrd="0" presId="urn:microsoft.com/office/officeart/2005/8/layout/hList6"/>
    <dgm:cxn modelId="{EB313173-E588-471E-8FDA-F9509CA839E2}" type="presParOf" srcId="{4EB5B668-A25F-4EE3-9966-91865308718B}" destId="{D870655E-4EE3-4C91-A9CF-F0B51B3E3A50}" srcOrd="5" destOrd="0" presId="urn:microsoft.com/office/officeart/2005/8/layout/hList6"/>
    <dgm:cxn modelId="{F793129D-F01D-4F31-A705-7ED449D47015}" type="presParOf" srcId="{4EB5B668-A25F-4EE3-9966-91865308718B}" destId="{103105FB-A245-4387-A460-F07B78926FC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05C575-2E39-44AD-A5B4-201BF22EF65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B2AE88-2609-4561-A615-0A6E1C32532E}">
      <dgm:prSet/>
      <dgm:spPr/>
      <dgm:t>
        <a:bodyPr/>
        <a:lstStyle/>
        <a:p>
          <a:r>
            <a:rPr lang="uk-UA" b="1" dirty="0" smtClean="0">
              <a:solidFill>
                <a:schemeClr val="folHlink"/>
              </a:solidFill>
              <a:latin typeface="Tahoma" pitchFamily="34" charset="0"/>
            </a:rPr>
            <a:t>Складники змісту профільного навчання</a:t>
          </a:r>
          <a:endParaRPr lang="ru-RU" b="1" dirty="0">
            <a:solidFill>
              <a:schemeClr val="folHlink"/>
            </a:solidFill>
            <a:latin typeface="Tahoma" pitchFamily="34" charset="0"/>
          </a:endParaRPr>
        </a:p>
      </dgm:t>
    </dgm:pt>
    <dgm:pt modelId="{9C23FE21-8330-4A26-B2A3-10294C42B562}" type="parTrans" cxnId="{555F7A89-390B-4494-941F-03900DB6A6DE}">
      <dgm:prSet/>
      <dgm:spPr/>
      <dgm:t>
        <a:bodyPr/>
        <a:lstStyle/>
        <a:p>
          <a:endParaRPr lang="ru-RU"/>
        </a:p>
      </dgm:t>
    </dgm:pt>
    <dgm:pt modelId="{DFF54F3C-B1CA-421B-B8BC-0BCBD4E7E9E9}" type="sibTrans" cxnId="{555F7A89-390B-4494-941F-03900DB6A6DE}">
      <dgm:prSet/>
      <dgm:spPr/>
      <dgm:t>
        <a:bodyPr/>
        <a:lstStyle/>
        <a:p>
          <a:endParaRPr lang="ru-RU"/>
        </a:p>
      </dgm:t>
    </dgm:pt>
    <dgm:pt modelId="{F1A617B3-C5C0-4ACC-9926-5249522242BD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базові предмети;</a:t>
          </a:r>
          <a:endParaRPr lang="ru-RU" dirty="0"/>
        </a:p>
      </dgm:t>
    </dgm:pt>
    <dgm:pt modelId="{D1360628-B8C7-484B-888E-097BE89A1187}" type="parTrans" cxnId="{4BB7C854-5E60-4057-8764-1986F86355CA}">
      <dgm:prSet/>
      <dgm:spPr/>
      <dgm:t>
        <a:bodyPr/>
        <a:lstStyle/>
        <a:p>
          <a:endParaRPr lang="ru-RU"/>
        </a:p>
      </dgm:t>
    </dgm:pt>
    <dgm:pt modelId="{457967EE-0921-4E56-86B1-AD529633ABE8}" type="sibTrans" cxnId="{4BB7C854-5E60-4057-8764-1986F86355CA}">
      <dgm:prSet/>
      <dgm:spPr/>
      <dgm:t>
        <a:bodyPr/>
        <a:lstStyle/>
        <a:p>
          <a:endParaRPr lang="ru-RU"/>
        </a:p>
      </dgm:t>
    </dgm:pt>
    <dgm:pt modelId="{03E99E5C-BE59-4F92-837A-3A12304F149F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профільні предмети;</a:t>
          </a:r>
          <a:endParaRPr lang="uk-UA" dirty="0">
            <a:latin typeface="Tahoma" pitchFamily="34" charset="0"/>
          </a:endParaRPr>
        </a:p>
      </dgm:t>
    </dgm:pt>
    <dgm:pt modelId="{3E5371C3-D05D-40C0-B910-7FC76A497549}" type="parTrans" cxnId="{0386E5F5-E88A-4944-A79A-E2322043A8A1}">
      <dgm:prSet/>
      <dgm:spPr/>
      <dgm:t>
        <a:bodyPr/>
        <a:lstStyle/>
        <a:p>
          <a:endParaRPr lang="ru-RU"/>
        </a:p>
      </dgm:t>
    </dgm:pt>
    <dgm:pt modelId="{AB74008D-1E83-40C3-8460-0A96164D2953}" type="sibTrans" cxnId="{0386E5F5-E88A-4944-A79A-E2322043A8A1}">
      <dgm:prSet/>
      <dgm:spPr/>
      <dgm:t>
        <a:bodyPr/>
        <a:lstStyle/>
        <a:p>
          <a:endParaRPr lang="ru-RU"/>
        </a:p>
      </dgm:t>
    </dgm:pt>
    <dgm:pt modelId="{4002BFF3-564C-4352-84AB-AB178248E2E0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курси за </a:t>
          </a:r>
          <a:r>
            <a:rPr lang="uk-UA" dirty="0" smtClean="0">
              <a:latin typeface="Tahoma" pitchFamily="34" charset="0"/>
            </a:rPr>
            <a:t>вибором;</a:t>
          </a:r>
          <a:endParaRPr lang="ru-RU" dirty="0">
            <a:latin typeface="Tahoma" pitchFamily="34" charset="0"/>
          </a:endParaRPr>
        </a:p>
      </dgm:t>
    </dgm:pt>
    <dgm:pt modelId="{56804CA6-9467-4B90-B9DA-7E48EA03B221}" type="parTrans" cxnId="{06691751-2257-446B-B105-8DA480C844B7}">
      <dgm:prSet/>
      <dgm:spPr/>
      <dgm:t>
        <a:bodyPr/>
        <a:lstStyle/>
        <a:p>
          <a:endParaRPr lang="ru-RU"/>
        </a:p>
      </dgm:t>
    </dgm:pt>
    <dgm:pt modelId="{E9D20D84-6A78-45FC-A9B4-519500275D38}" type="sibTrans" cxnId="{06691751-2257-446B-B105-8DA480C844B7}">
      <dgm:prSet/>
      <dgm:spPr/>
      <dgm:t>
        <a:bodyPr/>
        <a:lstStyle/>
        <a:p>
          <a:endParaRPr lang="ru-RU"/>
        </a:p>
      </dgm:t>
    </dgm:pt>
    <dgm:pt modelId="{06F61E9B-BBE6-4D1A-BAE1-5AAE8097DAA0}">
      <dgm:prSet/>
      <dgm:spPr/>
      <dgm:t>
        <a:bodyPr/>
        <a:lstStyle/>
        <a:p>
          <a:endParaRPr lang="ru-RU" dirty="0"/>
        </a:p>
      </dgm:t>
    </dgm:pt>
    <dgm:pt modelId="{95C1A28A-8C9F-4844-8CD3-E81D2F564567}" type="parTrans" cxnId="{B7193478-DD48-4985-9A79-526BFF5AA853}">
      <dgm:prSet/>
      <dgm:spPr/>
      <dgm:t>
        <a:bodyPr/>
        <a:lstStyle/>
        <a:p>
          <a:endParaRPr lang="ru-RU"/>
        </a:p>
      </dgm:t>
    </dgm:pt>
    <dgm:pt modelId="{57ABA055-AD69-4C23-BF74-8758837813B9}" type="sibTrans" cxnId="{B7193478-DD48-4985-9A79-526BFF5AA853}">
      <dgm:prSet/>
      <dgm:spPr/>
      <dgm:t>
        <a:bodyPr/>
        <a:lstStyle/>
        <a:p>
          <a:endParaRPr lang="ru-RU"/>
        </a:p>
      </dgm:t>
    </dgm:pt>
    <dgm:pt modelId="{A67C9A2A-8D60-4858-955D-4991B0896D99}">
      <dgm:prSet/>
      <dgm:spPr/>
      <dgm:t>
        <a:bodyPr/>
        <a:lstStyle/>
        <a:p>
          <a:endParaRPr lang="uk-UA" dirty="0">
            <a:latin typeface="Tahoma" pitchFamily="34" charset="0"/>
          </a:endParaRPr>
        </a:p>
      </dgm:t>
    </dgm:pt>
    <dgm:pt modelId="{9BC1F2CD-1216-440D-8DAA-A3BDC8BAEE2D}" type="parTrans" cxnId="{129A454D-9CB8-4A2A-84BF-7736BE7BA35C}">
      <dgm:prSet/>
      <dgm:spPr/>
      <dgm:t>
        <a:bodyPr/>
        <a:lstStyle/>
        <a:p>
          <a:endParaRPr lang="ru-RU"/>
        </a:p>
      </dgm:t>
    </dgm:pt>
    <dgm:pt modelId="{1ECB593E-C83A-43AF-8F8F-FC58952072C6}" type="sibTrans" cxnId="{129A454D-9CB8-4A2A-84BF-7736BE7BA35C}">
      <dgm:prSet/>
      <dgm:spPr/>
      <dgm:t>
        <a:bodyPr/>
        <a:lstStyle/>
        <a:p>
          <a:endParaRPr lang="ru-RU"/>
        </a:p>
      </dgm:t>
    </dgm:pt>
    <dgm:pt modelId="{15125A17-4EFB-4713-A639-7850168A3F63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спецкурси;</a:t>
          </a:r>
          <a:endParaRPr lang="ru-RU" dirty="0">
            <a:latin typeface="Tahoma" pitchFamily="34" charset="0"/>
          </a:endParaRPr>
        </a:p>
      </dgm:t>
    </dgm:pt>
    <dgm:pt modelId="{64933933-F95F-48A6-8944-C4DA55F3B968}" type="parTrans" cxnId="{100B27E7-4C71-4F62-9AF2-E2B7C3B47D26}">
      <dgm:prSet/>
      <dgm:spPr/>
      <dgm:t>
        <a:bodyPr/>
        <a:lstStyle/>
        <a:p>
          <a:endParaRPr lang="ru-RU"/>
        </a:p>
      </dgm:t>
    </dgm:pt>
    <dgm:pt modelId="{C7A62B46-BBDC-44BE-847D-7419BBBB359C}" type="sibTrans" cxnId="{100B27E7-4C71-4F62-9AF2-E2B7C3B47D26}">
      <dgm:prSet/>
      <dgm:spPr/>
      <dgm:t>
        <a:bodyPr/>
        <a:lstStyle/>
        <a:p>
          <a:endParaRPr lang="ru-RU"/>
        </a:p>
      </dgm:t>
    </dgm:pt>
    <dgm:pt modelId="{DA45C131-1A0D-434E-A8B8-4D3FBFE59571}">
      <dgm:prSet/>
      <dgm:spPr/>
      <dgm:t>
        <a:bodyPr/>
        <a:lstStyle/>
        <a:p>
          <a:r>
            <a:rPr lang="uk-UA" dirty="0" smtClean="0">
              <a:latin typeface="Tahoma" pitchFamily="34" charset="0"/>
            </a:rPr>
            <a:t>факультативи </a:t>
          </a:r>
          <a:endParaRPr lang="ru-RU" dirty="0">
            <a:latin typeface="Tahoma" pitchFamily="34" charset="0"/>
          </a:endParaRPr>
        </a:p>
      </dgm:t>
    </dgm:pt>
    <dgm:pt modelId="{7A3A9AA0-9661-4CCA-B1C3-744CB177A92D}" type="parTrans" cxnId="{9B4B2A0A-7D1D-48C6-84A8-8F89D4A12B87}">
      <dgm:prSet/>
      <dgm:spPr/>
      <dgm:t>
        <a:bodyPr/>
        <a:lstStyle/>
        <a:p>
          <a:endParaRPr lang="ru-RU"/>
        </a:p>
      </dgm:t>
    </dgm:pt>
    <dgm:pt modelId="{E66AC99C-2AD5-42F2-83F0-F8329AA13644}" type="sibTrans" cxnId="{9B4B2A0A-7D1D-48C6-84A8-8F89D4A12B87}">
      <dgm:prSet/>
      <dgm:spPr/>
      <dgm:t>
        <a:bodyPr/>
        <a:lstStyle/>
        <a:p>
          <a:endParaRPr lang="ru-RU"/>
        </a:p>
      </dgm:t>
    </dgm:pt>
    <dgm:pt modelId="{A5DFF08E-3943-4356-BADE-DE41F7DA256C}">
      <dgm:prSet/>
      <dgm:spPr/>
      <dgm:t>
        <a:bodyPr/>
        <a:lstStyle/>
        <a:p>
          <a:endParaRPr lang="ru-RU" dirty="0">
            <a:latin typeface="Tahoma" pitchFamily="34" charset="0"/>
          </a:endParaRPr>
        </a:p>
      </dgm:t>
    </dgm:pt>
    <dgm:pt modelId="{7420DFF7-8E53-46A4-B7EC-16B1D62D6E15}" type="parTrans" cxnId="{8E287E5D-1A40-40B3-98CF-14B05CB7E4DC}">
      <dgm:prSet/>
      <dgm:spPr/>
      <dgm:t>
        <a:bodyPr/>
        <a:lstStyle/>
        <a:p>
          <a:endParaRPr lang="ru-RU"/>
        </a:p>
      </dgm:t>
    </dgm:pt>
    <dgm:pt modelId="{9F9317D4-A7A7-482E-B1C5-7CFA771BE762}" type="sibTrans" cxnId="{8E287E5D-1A40-40B3-98CF-14B05CB7E4DC}">
      <dgm:prSet/>
      <dgm:spPr/>
      <dgm:t>
        <a:bodyPr/>
        <a:lstStyle/>
        <a:p>
          <a:endParaRPr lang="ru-RU"/>
        </a:p>
      </dgm:t>
    </dgm:pt>
    <dgm:pt modelId="{E5AC165A-A7C5-41F3-BE4E-A2774740BDC7}">
      <dgm:prSet/>
      <dgm:spPr/>
      <dgm:t>
        <a:bodyPr/>
        <a:lstStyle/>
        <a:p>
          <a:endParaRPr lang="ru-RU" dirty="0">
            <a:latin typeface="Tahoma" pitchFamily="34" charset="0"/>
          </a:endParaRPr>
        </a:p>
      </dgm:t>
    </dgm:pt>
    <dgm:pt modelId="{2209BA9D-31D8-437A-9A13-C44874845601}" type="parTrans" cxnId="{E5D094B6-3D3B-45F0-9152-E3A1E112732E}">
      <dgm:prSet/>
      <dgm:spPr/>
      <dgm:t>
        <a:bodyPr/>
        <a:lstStyle/>
        <a:p>
          <a:endParaRPr lang="ru-RU"/>
        </a:p>
      </dgm:t>
    </dgm:pt>
    <dgm:pt modelId="{68D8B3C5-CD9C-432B-AF44-EEF080B9C954}" type="sibTrans" cxnId="{E5D094B6-3D3B-45F0-9152-E3A1E112732E}">
      <dgm:prSet/>
      <dgm:spPr/>
      <dgm:t>
        <a:bodyPr/>
        <a:lstStyle/>
        <a:p>
          <a:endParaRPr lang="ru-RU"/>
        </a:p>
      </dgm:t>
    </dgm:pt>
    <dgm:pt modelId="{B0D5DA85-0CA6-4818-A5B4-B9807114AC9C}" type="pres">
      <dgm:prSet presAssocID="{DB05C575-2E39-44AD-A5B4-201BF22EF65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5FD9BD-8E37-46DD-AAD9-B773C3544347}" type="pres">
      <dgm:prSet presAssocID="{2BB2AE88-2609-4561-A615-0A6E1C32532E}" presName="linNode" presStyleCnt="0"/>
      <dgm:spPr/>
    </dgm:pt>
    <dgm:pt modelId="{99ACD1B0-6FEA-428E-93F7-1DB522F56A20}" type="pres">
      <dgm:prSet presAssocID="{2BB2AE88-2609-4561-A615-0A6E1C32532E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E296D-C9AE-4708-9CC0-423EAC9CEE32}" type="pres">
      <dgm:prSet presAssocID="{2BB2AE88-2609-4561-A615-0A6E1C32532E}" presName="childShp" presStyleLbl="bgAccFollowNode1" presStyleIdx="0" presStyleCnt="1" custLinFactNeighborX="405" custLinFactNeighborY="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7F98D-4975-4DE0-B431-37B27507394A}" type="presOf" srcId="{03E99E5C-BE59-4F92-837A-3A12304F149F}" destId="{C84E296D-C9AE-4708-9CC0-423EAC9CEE32}" srcOrd="0" destOrd="2" presId="urn:microsoft.com/office/officeart/2005/8/layout/vList6"/>
    <dgm:cxn modelId="{E5D094B6-3D3B-45F0-9152-E3A1E112732E}" srcId="{2BB2AE88-2609-4561-A615-0A6E1C32532E}" destId="{E5AC165A-A7C5-41F3-BE4E-A2774740BDC7}" srcOrd="7" destOrd="0" parTransId="{2209BA9D-31D8-437A-9A13-C44874845601}" sibTransId="{68D8B3C5-CD9C-432B-AF44-EEF080B9C954}"/>
    <dgm:cxn modelId="{D880A55D-19FB-4356-B402-B6413A3B0F23}" type="presOf" srcId="{2BB2AE88-2609-4561-A615-0A6E1C32532E}" destId="{99ACD1B0-6FEA-428E-93F7-1DB522F56A20}" srcOrd="0" destOrd="0" presId="urn:microsoft.com/office/officeart/2005/8/layout/vList6"/>
    <dgm:cxn modelId="{D5FF4AEB-F891-4E63-9D8C-F3AE29D3CB1B}" type="presOf" srcId="{15125A17-4EFB-4713-A639-7850168A3F63}" destId="{C84E296D-C9AE-4708-9CC0-423EAC9CEE32}" srcOrd="0" destOrd="6" presId="urn:microsoft.com/office/officeart/2005/8/layout/vList6"/>
    <dgm:cxn modelId="{937ADCBF-08E2-4048-9E98-2831ACA37839}" type="presOf" srcId="{06F61E9B-BBE6-4D1A-BAE1-5AAE8097DAA0}" destId="{C84E296D-C9AE-4708-9CC0-423EAC9CEE32}" srcOrd="0" destOrd="1" presId="urn:microsoft.com/office/officeart/2005/8/layout/vList6"/>
    <dgm:cxn modelId="{555F7A89-390B-4494-941F-03900DB6A6DE}" srcId="{DB05C575-2E39-44AD-A5B4-201BF22EF65A}" destId="{2BB2AE88-2609-4561-A615-0A6E1C32532E}" srcOrd="0" destOrd="0" parTransId="{9C23FE21-8330-4A26-B2A3-10294C42B562}" sibTransId="{DFF54F3C-B1CA-421B-B8BC-0BCBD4E7E9E9}"/>
    <dgm:cxn modelId="{E4DB4EC2-9BFB-481B-B720-7007BCA507F6}" type="presOf" srcId="{E5AC165A-A7C5-41F3-BE4E-A2774740BDC7}" destId="{C84E296D-C9AE-4708-9CC0-423EAC9CEE32}" srcOrd="0" destOrd="7" presId="urn:microsoft.com/office/officeart/2005/8/layout/vList6"/>
    <dgm:cxn modelId="{06691751-2257-446B-B105-8DA480C844B7}" srcId="{2BB2AE88-2609-4561-A615-0A6E1C32532E}" destId="{4002BFF3-564C-4352-84AB-AB178248E2E0}" srcOrd="4" destOrd="0" parTransId="{56804CA6-9467-4B90-B9DA-7E48EA03B221}" sibTransId="{E9D20D84-6A78-45FC-A9B4-519500275D38}"/>
    <dgm:cxn modelId="{4CF09A16-ABE2-4B91-A559-4A59AFA824A1}" type="presOf" srcId="{A67C9A2A-8D60-4858-955D-4991B0896D99}" destId="{C84E296D-C9AE-4708-9CC0-423EAC9CEE32}" srcOrd="0" destOrd="3" presId="urn:microsoft.com/office/officeart/2005/8/layout/vList6"/>
    <dgm:cxn modelId="{7BD466DB-F815-41D2-A59D-834268C32D89}" type="presOf" srcId="{DB05C575-2E39-44AD-A5B4-201BF22EF65A}" destId="{B0D5DA85-0CA6-4818-A5B4-B9807114AC9C}" srcOrd="0" destOrd="0" presId="urn:microsoft.com/office/officeart/2005/8/layout/vList6"/>
    <dgm:cxn modelId="{0386E5F5-E88A-4944-A79A-E2322043A8A1}" srcId="{2BB2AE88-2609-4561-A615-0A6E1C32532E}" destId="{03E99E5C-BE59-4F92-837A-3A12304F149F}" srcOrd="2" destOrd="0" parTransId="{3E5371C3-D05D-40C0-B910-7FC76A497549}" sibTransId="{AB74008D-1E83-40C3-8460-0A96164D2953}"/>
    <dgm:cxn modelId="{14ED234B-67B9-467F-B7DB-29C4A2CF4F67}" type="presOf" srcId="{F1A617B3-C5C0-4ACC-9926-5249522242BD}" destId="{C84E296D-C9AE-4708-9CC0-423EAC9CEE32}" srcOrd="0" destOrd="0" presId="urn:microsoft.com/office/officeart/2005/8/layout/vList6"/>
    <dgm:cxn modelId="{9B4B2A0A-7D1D-48C6-84A8-8F89D4A12B87}" srcId="{2BB2AE88-2609-4561-A615-0A6E1C32532E}" destId="{DA45C131-1A0D-434E-A8B8-4D3FBFE59571}" srcOrd="8" destOrd="0" parTransId="{7A3A9AA0-9661-4CCA-B1C3-744CB177A92D}" sibTransId="{E66AC99C-2AD5-42F2-83F0-F8329AA13644}"/>
    <dgm:cxn modelId="{613042C6-B815-4611-B49A-65C27C57BEDF}" type="presOf" srcId="{DA45C131-1A0D-434E-A8B8-4D3FBFE59571}" destId="{C84E296D-C9AE-4708-9CC0-423EAC9CEE32}" srcOrd="0" destOrd="8" presId="urn:microsoft.com/office/officeart/2005/8/layout/vList6"/>
    <dgm:cxn modelId="{100B27E7-4C71-4F62-9AF2-E2B7C3B47D26}" srcId="{2BB2AE88-2609-4561-A615-0A6E1C32532E}" destId="{15125A17-4EFB-4713-A639-7850168A3F63}" srcOrd="6" destOrd="0" parTransId="{64933933-F95F-48A6-8944-C4DA55F3B968}" sibTransId="{C7A62B46-BBDC-44BE-847D-7419BBBB359C}"/>
    <dgm:cxn modelId="{F7C67AE2-853F-4292-8B89-CF1A9C992C38}" type="presOf" srcId="{4002BFF3-564C-4352-84AB-AB178248E2E0}" destId="{C84E296D-C9AE-4708-9CC0-423EAC9CEE32}" srcOrd="0" destOrd="4" presId="urn:microsoft.com/office/officeart/2005/8/layout/vList6"/>
    <dgm:cxn modelId="{49AE6B90-D1BB-455B-8332-30B04D71485A}" type="presOf" srcId="{A5DFF08E-3943-4356-BADE-DE41F7DA256C}" destId="{C84E296D-C9AE-4708-9CC0-423EAC9CEE32}" srcOrd="0" destOrd="5" presId="urn:microsoft.com/office/officeart/2005/8/layout/vList6"/>
    <dgm:cxn modelId="{4BB7C854-5E60-4057-8764-1986F86355CA}" srcId="{2BB2AE88-2609-4561-A615-0A6E1C32532E}" destId="{F1A617B3-C5C0-4ACC-9926-5249522242BD}" srcOrd="0" destOrd="0" parTransId="{D1360628-B8C7-484B-888E-097BE89A1187}" sibTransId="{457967EE-0921-4E56-86B1-AD529633ABE8}"/>
    <dgm:cxn modelId="{8E287E5D-1A40-40B3-98CF-14B05CB7E4DC}" srcId="{2BB2AE88-2609-4561-A615-0A6E1C32532E}" destId="{A5DFF08E-3943-4356-BADE-DE41F7DA256C}" srcOrd="5" destOrd="0" parTransId="{7420DFF7-8E53-46A4-B7EC-16B1D62D6E15}" sibTransId="{9F9317D4-A7A7-482E-B1C5-7CFA771BE762}"/>
    <dgm:cxn modelId="{B7193478-DD48-4985-9A79-526BFF5AA853}" srcId="{2BB2AE88-2609-4561-A615-0A6E1C32532E}" destId="{06F61E9B-BBE6-4D1A-BAE1-5AAE8097DAA0}" srcOrd="1" destOrd="0" parTransId="{95C1A28A-8C9F-4844-8CD3-E81D2F564567}" sibTransId="{57ABA055-AD69-4C23-BF74-8758837813B9}"/>
    <dgm:cxn modelId="{129A454D-9CB8-4A2A-84BF-7736BE7BA35C}" srcId="{2BB2AE88-2609-4561-A615-0A6E1C32532E}" destId="{A67C9A2A-8D60-4858-955D-4991B0896D99}" srcOrd="3" destOrd="0" parTransId="{9BC1F2CD-1216-440D-8DAA-A3BDC8BAEE2D}" sibTransId="{1ECB593E-C83A-43AF-8F8F-FC58952072C6}"/>
    <dgm:cxn modelId="{903E6BC3-C3A5-49ED-824E-AE432D78CAD6}" type="presParOf" srcId="{B0D5DA85-0CA6-4818-A5B4-B9807114AC9C}" destId="{0E5FD9BD-8E37-46DD-AAD9-B773C3544347}" srcOrd="0" destOrd="0" presId="urn:microsoft.com/office/officeart/2005/8/layout/vList6"/>
    <dgm:cxn modelId="{103DC9B7-FECC-4BFE-9263-AA5B3AFA3937}" type="presParOf" srcId="{0E5FD9BD-8E37-46DD-AAD9-B773C3544347}" destId="{99ACD1B0-6FEA-428E-93F7-1DB522F56A20}" srcOrd="0" destOrd="0" presId="urn:microsoft.com/office/officeart/2005/8/layout/vList6"/>
    <dgm:cxn modelId="{94281BC1-52BC-48A3-A927-C6960438782C}" type="presParOf" srcId="{0E5FD9BD-8E37-46DD-AAD9-B773C3544347}" destId="{C84E296D-C9AE-4708-9CC0-423EAC9CEE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11DD2-3EF7-4177-A53C-38C0A41CFD4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22646" y="223826"/>
        <a:ext cx="1484312" cy="1039018"/>
      </dsp:txXfrm>
    </dsp:sp>
    <dsp:sp modelId="{C51836B1-6295-46B1-9138-72D959BC26AC}">
      <dsp:nvSpPr>
        <dsp:cNvPr id="0" name=""/>
        <dsp:cNvSpPr/>
      </dsp:nvSpPr>
      <dsp:spPr>
        <a:xfrm rot="5400000">
          <a:off x="3054209" y="-2046086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folHlink"/>
              </a:solidFill>
              <a:latin typeface="Tahoma" pitchFamily="34" charset="0"/>
            </a:rPr>
            <a:t>набуття</a:t>
          </a:r>
          <a:r>
            <a:rPr lang="uk-UA" sz="2000" kern="1200" dirty="0" smtClean="0">
              <a:latin typeface="Tahoma" pitchFamily="34" charset="0"/>
            </a:rPr>
            <a:t> старшокласниками </a:t>
          </a:r>
          <a:r>
            <a:rPr lang="uk-UA" sz="2000" b="1" kern="1200" dirty="0" smtClean="0">
              <a:solidFill>
                <a:schemeClr val="folHlink"/>
              </a:solidFill>
              <a:latin typeface="Tahoma" pitchFamily="34" charset="0"/>
            </a:rPr>
            <a:t>навичок</a:t>
          </a:r>
          <a:r>
            <a:rPr lang="uk-UA" sz="2000" kern="1200" dirty="0" smtClean="0">
              <a:solidFill>
                <a:schemeClr val="folHlink"/>
              </a:solidFill>
              <a:latin typeface="Tahoma" pitchFamily="34" charset="0"/>
            </a:rPr>
            <a:t> </a:t>
          </a:r>
          <a:r>
            <a:rPr lang="uk-UA" sz="2000" kern="1200" dirty="0" smtClean="0">
              <a:latin typeface="Tahoma" pitchFamily="34" charset="0"/>
            </a:rPr>
            <a:t>самостійної науково-практичної, дослідницько-пошукової діяльності;</a:t>
          </a:r>
          <a:endParaRPr lang="ru-RU" sz="2000" kern="1200" dirty="0"/>
        </a:p>
      </dsp:txBody>
      <dsp:txXfrm rot="5400000">
        <a:off x="3054209" y="-2046086"/>
        <a:ext cx="964803" cy="5056981"/>
      </dsp:txXfrm>
    </dsp:sp>
    <dsp:sp modelId="{0BD22193-9387-4B1A-8240-9DD28B31C78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22646" y="1512490"/>
        <a:ext cx="1484312" cy="1039018"/>
      </dsp:txXfrm>
    </dsp:sp>
    <dsp:sp modelId="{39F162CA-3C9E-442C-8961-2BB06D28D7E5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folHlink"/>
              </a:solidFill>
              <a:latin typeface="Tahoma" pitchFamily="34" charset="0"/>
            </a:rPr>
            <a:t>розвиток</a:t>
          </a:r>
          <a:r>
            <a:rPr lang="uk-UA" sz="2000" kern="1200" dirty="0" smtClean="0">
              <a:latin typeface="Tahoma" pitchFamily="34" charset="0"/>
            </a:rPr>
            <a:t> інтелектуальних, психічних, творчих, моральних, фізичних, соціальних якостей старшокласників;</a:t>
          </a:r>
          <a:endParaRPr lang="ru-RU" sz="2000" kern="1200" dirty="0"/>
        </a:p>
      </dsp:txBody>
      <dsp:txXfrm rot="5400000">
        <a:off x="3085107" y="-756245"/>
        <a:ext cx="964803" cy="5056981"/>
      </dsp:txXfrm>
    </dsp:sp>
    <dsp:sp modelId="{DB3B1F45-DE7C-465C-8CFB-3245A173EE12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22646" y="2801154"/>
        <a:ext cx="1484312" cy="1039018"/>
      </dsp:txXfrm>
    </dsp:sp>
    <dsp:sp modelId="{24143579-F0C2-490B-B29D-6599A2BF2D0A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kern="1200" dirty="0" smtClean="0">
              <a:solidFill>
                <a:schemeClr val="folHlink"/>
              </a:solidFill>
              <a:latin typeface="Tahoma" pitchFamily="34" charset="0"/>
            </a:rPr>
            <a:t>прагнення</a:t>
          </a:r>
          <a:r>
            <a:rPr lang="uk-UA" sz="2000" kern="1200" dirty="0" smtClean="0">
              <a:latin typeface="Tahoma" pitchFamily="34" charset="0"/>
            </a:rPr>
            <a:t> до саморозвитку та самоосвіти</a:t>
          </a:r>
          <a:endParaRPr lang="ru-RU" sz="2000" kern="1200" dirty="0"/>
        </a:p>
      </dsp:txBody>
      <dsp:txXfrm rot="5400000">
        <a:off x="3085107" y="532418"/>
        <a:ext cx="964803" cy="5056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8DCC5-6505-4240-BBE2-F7620AC0F881}">
      <dsp:nvSpPr>
        <dsp:cNvPr id="0" name=""/>
        <dsp:cNvSpPr/>
      </dsp:nvSpPr>
      <dsp:spPr>
        <a:xfrm rot="10800000">
          <a:off x="2178876" y="1758"/>
          <a:ext cx="7517995" cy="1140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4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ahoma" pitchFamily="34" charset="0"/>
            </a:rPr>
            <a:t>створення умов для врахування й розвитку навчально-пізнавальних і професійних інтересів, нахилів, здібностей і потреб учнів старшої школи в процесі їхньої загальноосвітньої підготовки</a:t>
          </a:r>
          <a:endParaRPr lang="ru-RU" sz="1700" kern="1200" dirty="0"/>
        </a:p>
      </dsp:txBody>
      <dsp:txXfrm rot="10800000">
        <a:off x="2178876" y="1758"/>
        <a:ext cx="7517995" cy="1140986"/>
      </dsp:txXfrm>
    </dsp:sp>
    <dsp:sp modelId="{90A4FCD6-095B-49DA-8FA3-043F3826622E}">
      <dsp:nvSpPr>
        <dsp:cNvPr id="0" name=""/>
        <dsp:cNvSpPr/>
      </dsp:nvSpPr>
      <dsp:spPr>
        <a:xfrm>
          <a:off x="1570560" y="0"/>
          <a:ext cx="1140986" cy="11409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37EA-B9E0-4120-9196-8983A2CC18AB}">
      <dsp:nvSpPr>
        <dsp:cNvPr id="0" name=""/>
        <dsp:cNvSpPr/>
      </dsp:nvSpPr>
      <dsp:spPr>
        <a:xfrm rot="10800000">
          <a:off x="2178876" y="1483337"/>
          <a:ext cx="7517995" cy="1140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4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Tahoma" pitchFamily="34" charset="0"/>
            </a:rPr>
            <a:t>виховання в учнів любові до праці, забезпечення умов для їхнього життєвого і професійного самовизначення, формування готовності до свідомого вибору і оволодіння майбутньою професією;</a:t>
          </a:r>
          <a:endParaRPr lang="ru-RU" sz="1700" kern="1200"/>
        </a:p>
      </dsp:txBody>
      <dsp:txXfrm rot="10800000">
        <a:off x="2178876" y="1483337"/>
        <a:ext cx="7517995" cy="1140986"/>
      </dsp:txXfrm>
    </dsp:sp>
    <dsp:sp modelId="{7B691146-C460-4639-99FC-F0E8EAE144AC}">
      <dsp:nvSpPr>
        <dsp:cNvPr id="0" name=""/>
        <dsp:cNvSpPr/>
      </dsp:nvSpPr>
      <dsp:spPr>
        <a:xfrm>
          <a:off x="1570560" y="1495933"/>
          <a:ext cx="1140986" cy="11409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2B374-9DEA-4AB5-957E-608308D54006}">
      <dsp:nvSpPr>
        <dsp:cNvPr id="0" name=""/>
        <dsp:cNvSpPr/>
      </dsp:nvSpPr>
      <dsp:spPr>
        <a:xfrm rot="10800000">
          <a:off x="2178876" y="2964916"/>
          <a:ext cx="7517995" cy="1140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4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latin typeface="Tahoma" pitchFamily="34" charset="0"/>
            </a:rPr>
            <a:t>формування соціальної, комунікативної, інформаційної, технічної </a:t>
          </a:r>
          <a:r>
            <a:rPr lang="uk-UA" sz="1700" kern="1200" dirty="0" err="1" smtClean="0">
              <a:latin typeface="Tahoma" pitchFamily="34" charset="0"/>
            </a:rPr>
            <a:t>компетенцій</a:t>
          </a:r>
          <a:r>
            <a:rPr lang="uk-UA" sz="1700" kern="1200" dirty="0" smtClean="0">
              <a:latin typeface="Tahoma" pitchFamily="34" charset="0"/>
            </a:rPr>
            <a:t> учнів на допрофесійному рівні, спрямування молоді щодо майбутньої професійної діяльності;</a:t>
          </a:r>
          <a:endParaRPr lang="ru-RU" sz="1700" kern="1200" dirty="0"/>
        </a:p>
      </dsp:txBody>
      <dsp:txXfrm rot="10800000">
        <a:off x="2178876" y="2964916"/>
        <a:ext cx="7517995" cy="1140986"/>
      </dsp:txXfrm>
    </dsp:sp>
    <dsp:sp modelId="{69217B25-8E61-4F7A-9FBA-99E81D54A532}">
      <dsp:nvSpPr>
        <dsp:cNvPr id="0" name=""/>
        <dsp:cNvSpPr/>
      </dsp:nvSpPr>
      <dsp:spPr>
        <a:xfrm>
          <a:off x="1570560" y="2994251"/>
          <a:ext cx="1140986" cy="11409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05C98-9825-4976-920B-C95DF3C14FF9}">
      <dsp:nvSpPr>
        <dsp:cNvPr id="0" name=""/>
        <dsp:cNvSpPr/>
      </dsp:nvSpPr>
      <dsp:spPr>
        <a:xfrm rot="10800000">
          <a:off x="2178876" y="4446495"/>
          <a:ext cx="7517995" cy="114098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143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>
              <a:latin typeface="Tahoma" pitchFamily="34" charset="0"/>
            </a:rPr>
            <a:t>забезпечення наступно-перспективних зв’язків між загальною середньою і професійною освітою відповідно до обраного профілю</a:t>
          </a:r>
          <a:endParaRPr lang="ru-RU" sz="1700" kern="1200" dirty="0">
            <a:latin typeface="Tahoma" pitchFamily="34" charset="0"/>
          </a:endParaRPr>
        </a:p>
      </dsp:txBody>
      <dsp:txXfrm rot="10800000">
        <a:off x="2178876" y="4446495"/>
        <a:ext cx="7517995" cy="1140986"/>
      </dsp:txXfrm>
    </dsp:sp>
    <dsp:sp modelId="{6A6BCBBE-8214-4BC3-918F-9D1905ADE340}">
      <dsp:nvSpPr>
        <dsp:cNvPr id="0" name=""/>
        <dsp:cNvSpPr/>
      </dsp:nvSpPr>
      <dsp:spPr>
        <a:xfrm>
          <a:off x="1570560" y="4448253"/>
          <a:ext cx="1140986" cy="114098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BF9A52-42E3-4AA1-83B7-E8A48AD37126}">
      <dsp:nvSpPr>
        <dsp:cNvPr id="0" name=""/>
        <dsp:cNvSpPr/>
      </dsp:nvSpPr>
      <dsp:spPr>
        <a:xfrm>
          <a:off x="0" y="3456386"/>
          <a:ext cx="8640960" cy="11386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Основна функція курсів за вибором</a:t>
          </a:r>
          <a:endParaRPr lang="ru-RU" sz="2100" b="1" kern="1200" dirty="0"/>
        </a:p>
      </dsp:txBody>
      <dsp:txXfrm>
        <a:off x="0" y="3456386"/>
        <a:ext cx="8640960" cy="614858"/>
      </dsp:txXfrm>
    </dsp:sp>
    <dsp:sp modelId="{81B71E51-4624-40E1-B873-E134F24302DE}">
      <dsp:nvSpPr>
        <dsp:cNvPr id="0" name=""/>
        <dsp:cNvSpPr/>
      </dsp:nvSpPr>
      <dsp:spPr>
        <a:xfrm>
          <a:off x="0" y="4061156"/>
          <a:ext cx="8640960" cy="5237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0" kern="1200" dirty="0" smtClean="0"/>
            <a:t>профорієнтаційна</a:t>
          </a:r>
          <a:endParaRPr lang="ru-RU" sz="3200" b="0" kern="1200" dirty="0"/>
        </a:p>
      </dsp:txBody>
      <dsp:txXfrm>
        <a:off x="0" y="4061156"/>
        <a:ext cx="8640960" cy="523768"/>
      </dsp:txXfrm>
    </dsp:sp>
    <dsp:sp modelId="{8FB840BB-003B-4785-AA84-17BED4F8EA7C}">
      <dsp:nvSpPr>
        <dsp:cNvPr id="0" name=""/>
        <dsp:cNvSpPr/>
      </dsp:nvSpPr>
      <dsp:spPr>
        <a:xfrm rot="10800000">
          <a:off x="0" y="1733646"/>
          <a:ext cx="8640960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Форми реалізації</a:t>
          </a:r>
          <a:endParaRPr lang="ru-RU" sz="2100" b="1" kern="1200" dirty="0"/>
        </a:p>
      </dsp:txBody>
      <dsp:txXfrm>
        <a:off x="0" y="1733646"/>
        <a:ext cx="8640960" cy="614673"/>
      </dsp:txXfrm>
    </dsp:sp>
    <dsp:sp modelId="{481B7D1B-A078-4AE0-B190-64F4715D36AD}">
      <dsp:nvSpPr>
        <dsp:cNvPr id="0" name=""/>
        <dsp:cNvSpPr/>
      </dsp:nvSpPr>
      <dsp:spPr>
        <a:xfrm>
          <a:off x="0" y="2349616"/>
          <a:ext cx="4320480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ahoma" pitchFamily="34" charset="0"/>
            </a:rPr>
            <a:t> введення курсів за вибором</a:t>
          </a:r>
          <a:endParaRPr lang="ru-RU" sz="1600" kern="1200" dirty="0"/>
        </a:p>
      </dsp:txBody>
      <dsp:txXfrm>
        <a:off x="0" y="2349616"/>
        <a:ext cx="4320480" cy="523611"/>
      </dsp:txXfrm>
    </dsp:sp>
    <dsp:sp modelId="{37F122B4-B622-40EB-BDEB-E7400763C1F8}">
      <dsp:nvSpPr>
        <dsp:cNvPr id="0" name=""/>
        <dsp:cNvSpPr/>
      </dsp:nvSpPr>
      <dsp:spPr>
        <a:xfrm>
          <a:off x="4320480" y="2349616"/>
          <a:ext cx="4320480" cy="5236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ahoma" pitchFamily="34" charset="0"/>
            </a:rPr>
            <a:t>поглиблене вивчення окремих предметів на диференційованій основі</a:t>
          </a:r>
          <a:endParaRPr lang="ru-RU" sz="1600" kern="1200" dirty="0"/>
        </a:p>
      </dsp:txBody>
      <dsp:txXfrm>
        <a:off x="4320480" y="2349616"/>
        <a:ext cx="4320480" cy="523611"/>
      </dsp:txXfrm>
    </dsp:sp>
    <dsp:sp modelId="{D392CF4C-0344-4DE2-83B6-CC5BD3CA6E97}">
      <dsp:nvSpPr>
        <dsp:cNvPr id="0" name=""/>
        <dsp:cNvSpPr/>
      </dsp:nvSpPr>
      <dsp:spPr>
        <a:xfrm rot="10800000">
          <a:off x="0" y="9"/>
          <a:ext cx="8640960" cy="17512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Мета: </a:t>
          </a:r>
          <a:r>
            <a:rPr lang="uk-UA" sz="2100" b="1" kern="1200" dirty="0" smtClean="0">
              <a:solidFill>
                <a:schemeClr val="tx1"/>
              </a:solidFill>
            </a:rPr>
            <a:t>надати допомогу учням 8-9 класів у раціональному виборі майбутнього навчального профілю</a:t>
          </a:r>
          <a:endParaRPr lang="ru-RU" sz="2100" b="1" kern="1200" dirty="0">
            <a:solidFill>
              <a:schemeClr val="tx1"/>
            </a:solidFill>
          </a:endParaRPr>
        </a:p>
      </dsp:txBody>
      <dsp:txXfrm rot="10800000">
        <a:off x="0" y="9"/>
        <a:ext cx="8640960" cy="175120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BE1AE2-362E-4C17-92AF-09092AC1FB9F}">
      <dsp:nvSpPr>
        <dsp:cNvPr id="0" name=""/>
        <dsp:cNvSpPr/>
      </dsp:nvSpPr>
      <dsp:spPr>
        <a:xfrm rot="16200000">
          <a:off x="-1304377" y="1306443"/>
          <a:ext cx="4640064" cy="20271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ahoma" pitchFamily="34" charset="0"/>
            </a:rPr>
            <a:t>профільні </a:t>
          </a:r>
          <a:r>
            <a:rPr lang="uk-UA" sz="1800" b="1" kern="1200" dirty="0" smtClean="0">
              <a:latin typeface="Tahoma" pitchFamily="34" charset="0"/>
            </a:rPr>
            <a:t>класи з поглибленим вивченням окремих предметів</a:t>
          </a:r>
          <a:endParaRPr lang="uk-UA" sz="1800" b="1" kern="1200" dirty="0" smtClean="0">
            <a:latin typeface="Tahoma" pitchFamily="34" charset="0"/>
          </a:endParaRPr>
        </a:p>
      </dsp:txBody>
      <dsp:txXfrm rot="16200000">
        <a:off x="-1304377" y="1306443"/>
        <a:ext cx="4640064" cy="2027176"/>
      </dsp:txXfrm>
    </dsp:sp>
    <dsp:sp modelId="{E305C91E-8710-4527-B475-76D3EC013F2C}">
      <dsp:nvSpPr>
        <dsp:cNvPr id="0" name=""/>
        <dsp:cNvSpPr/>
      </dsp:nvSpPr>
      <dsp:spPr>
        <a:xfrm rot="16200000">
          <a:off x="874836" y="1306443"/>
          <a:ext cx="4640064" cy="20271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7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ahoma" pitchFamily="34" charset="0"/>
            </a:rPr>
            <a:t>профільні </a:t>
          </a:r>
          <a:r>
            <a:rPr lang="uk-UA" sz="1600" b="1" kern="1200" dirty="0" smtClean="0">
              <a:latin typeface="Tahoma" pitchFamily="34" charset="0"/>
            </a:rPr>
            <a:t>групи  з поглибленим вивченням окремих предметів</a:t>
          </a:r>
          <a:endParaRPr lang="uk-UA" sz="1600" b="1" kern="1200" dirty="0">
            <a:latin typeface="Tahoma" pitchFamily="34" charset="0"/>
          </a:endParaRPr>
        </a:p>
      </dsp:txBody>
      <dsp:txXfrm rot="16200000">
        <a:off x="874836" y="1306443"/>
        <a:ext cx="4640064" cy="2027176"/>
      </dsp:txXfrm>
    </dsp:sp>
    <dsp:sp modelId="{19177BDC-A20A-443B-94F8-978EBB32E0F2}">
      <dsp:nvSpPr>
        <dsp:cNvPr id="0" name=""/>
        <dsp:cNvSpPr/>
      </dsp:nvSpPr>
      <dsp:spPr>
        <a:xfrm rot="16200000">
          <a:off x="3054051" y="1306443"/>
          <a:ext cx="4640064" cy="20271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7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ahoma" pitchFamily="34" charset="0"/>
            </a:rPr>
            <a:t>динамічні профільні групи (в тому числі різновікові)</a:t>
          </a:r>
          <a:endParaRPr lang="ru-RU" sz="1600" b="1" kern="1200" dirty="0">
            <a:latin typeface="Tahoma" pitchFamily="34" charset="0"/>
          </a:endParaRPr>
        </a:p>
      </dsp:txBody>
      <dsp:txXfrm rot="16200000">
        <a:off x="3054051" y="1306443"/>
        <a:ext cx="4640064" cy="2027176"/>
      </dsp:txXfrm>
    </dsp:sp>
    <dsp:sp modelId="{103105FB-A245-4387-A460-F07B78926FC9}">
      <dsp:nvSpPr>
        <dsp:cNvPr id="0" name=""/>
        <dsp:cNvSpPr/>
      </dsp:nvSpPr>
      <dsp:spPr>
        <a:xfrm rot="16200000">
          <a:off x="5222285" y="1306443"/>
          <a:ext cx="4640064" cy="20271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7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ahoma" pitchFamily="34" charset="0"/>
            </a:rPr>
            <a:t>профільне навчання за індивідуальними навчальними планами і програмами</a:t>
          </a:r>
          <a:endParaRPr lang="ru-RU" sz="1600" b="1" kern="1200" dirty="0"/>
        </a:p>
      </dsp:txBody>
      <dsp:txXfrm rot="16200000">
        <a:off x="5222285" y="1306443"/>
        <a:ext cx="4640064" cy="20271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4E296D-C9AE-4708-9CC0-423EAC9CEE32}">
      <dsp:nvSpPr>
        <dsp:cNvPr id="0" name=""/>
        <dsp:cNvSpPr/>
      </dsp:nvSpPr>
      <dsp:spPr>
        <a:xfrm>
          <a:off x="3225958" y="0"/>
          <a:ext cx="4838937" cy="59046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ahoma" pitchFamily="34" charset="0"/>
            </a:rPr>
            <a:t>базові предмети;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ahoma" pitchFamily="34" charset="0"/>
            </a:rPr>
            <a:t>профільні предмети;</a:t>
          </a:r>
          <a:endParaRPr lang="uk-UA" sz="2500" kern="1200" dirty="0">
            <a:latin typeface="Tahoma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500" kern="1200" dirty="0">
            <a:latin typeface="Tahoma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ahoma" pitchFamily="34" charset="0"/>
            </a:rPr>
            <a:t>курси за </a:t>
          </a:r>
          <a:r>
            <a:rPr lang="uk-UA" sz="2500" kern="1200" dirty="0" smtClean="0">
              <a:latin typeface="Tahoma" pitchFamily="34" charset="0"/>
            </a:rPr>
            <a:t>вибором;</a:t>
          </a:r>
          <a:endParaRPr lang="ru-RU" sz="2500" kern="1200" dirty="0">
            <a:latin typeface="Tahoma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>
            <a:latin typeface="Tahoma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ahoma" pitchFamily="34" charset="0"/>
            </a:rPr>
            <a:t>спецкурси;</a:t>
          </a:r>
          <a:endParaRPr lang="ru-RU" sz="2500" kern="1200" dirty="0">
            <a:latin typeface="Tahoma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>
            <a:latin typeface="Tahoma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latin typeface="Tahoma" pitchFamily="34" charset="0"/>
            </a:rPr>
            <a:t>факультативи </a:t>
          </a:r>
          <a:endParaRPr lang="ru-RU" sz="2500" kern="1200" dirty="0">
            <a:latin typeface="Tahoma" pitchFamily="34" charset="0"/>
          </a:endParaRPr>
        </a:p>
      </dsp:txBody>
      <dsp:txXfrm>
        <a:off x="3225958" y="0"/>
        <a:ext cx="4838937" cy="5904656"/>
      </dsp:txXfrm>
    </dsp:sp>
    <dsp:sp modelId="{99ACD1B0-6FEA-428E-93F7-1DB522F56A20}">
      <dsp:nvSpPr>
        <dsp:cNvPr id="0" name=""/>
        <dsp:cNvSpPr/>
      </dsp:nvSpPr>
      <dsp:spPr>
        <a:xfrm>
          <a:off x="0" y="0"/>
          <a:ext cx="3225958" cy="590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folHlink"/>
              </a:solidFill>
              <a:latin typeface="Tahoma" pitchFamily="34" charset="0"/>
            </a:rPr>
            <a:t>Складники змісту профільного навчання</a:t>
          </a:r>
          <a:endParaRPr lang="ru-RU" sz="3100" b="1" kern="1200" dirty="0">
            <a:solidFill>
              <a:schemeClr val="folHlink"/>
            </a:solidFill>
            <a:latin typeface="Tahoma" pitchFamily="34" charset="0"/>
          </a:endParaRPr>
        </a:p>
      </dsp:txBody>
      <dsp:txXfrm>
        <a:off x="0" y="0"/>
        <a:ext cx="3225958" cy="590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498FBE-BA65-4271-8DB4-5F55000C55F6}" type="datetimeFigureOut">
              <a:rPr lang="uk-UA"/>
              <a:pPr>
                <a:defRPr/>
              </a:pPr>
              <a:t>08.04.2016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BEDA6D-2B4E-4211-9FCB-CF57DEE67C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89310EF-485B-41A2-B355-7E37D99599A8}" type="datetimeFigureOut">
              <a:rPr lang="uk-UA"/>
              <a:pPr>
                <a:defRPr/>
              </a:pPr>
              <a:t>08.04.2016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B9839D-7D55-42D5-9978-B66A0177ED3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CC230-C078-43F1-8838-B9542B1D6812}" type="slidenum">
              <a:rPr lang="uk-UA" smtClean="0"/>
              <a:pPr/>
              <a:t>7</a:t>
            </a:fld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5B314-A98C-49A7-BD7A-32925397CBE7}" type="slidenum">
              <a:rPr lang="uk-UA" smtClean="0"/>
              <a:pPr/>
              <a:t>10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540B-92F7-4FE3-8A02-4024506DF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744F-F9CB-4612-8409-80E0ACE80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6946-DB0D-47D2-A785-E11B25052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CC62-5A06-4AF7-AA1B-A4F175F6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C792-FD0A-4ECD-934E-F778B59AE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BB6-42BE-46B5-B6B2-2C2C60C0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88D0-0B77-4C3A-923B-C1A65B716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4319-1CD6-4AC2-A8EF-74DEF433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0D59-F78F-4B12-9F76-FAAC7771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3D83-33FE-4E89-8182-6CE837BB7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8378-B597-4029-9C26-342804C67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67DF52-689B-4826-BAF8-924D3827E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28688" y="1071563"/>
            <a:ext cx="7543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400" b="1" dirty="0"/>
              <a:t>Профілізація в опорній школі: змістовий та управлінський аспекти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494116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Воротня</a:t>
            </a:r>
            <a:r>
              <a:rPr lang="uk-UA" b="1" dirty="0" smtClean="0"/>
              <a:t> Надія Петрівна,</a:t>
            </a:r>
          </a:p>
          <a:p>
            <a:r>
              <a:rPr lang="uk-UA" b="1" dirty="0" smtClean="0"/>
              <a:t> завідувач </a:t>
            </a:r>
            <a:r>
              <a:rPr lang="uk-UA" b="1" dirty="0" err="1" smtClean="0"/>
              <a:t>КЗ</a:t>
            </a:r>
            <a:r>
              <a:rPr lang="uk-UA" b="1" dirty="0" smtClean="0"/>
              <a:t> </a:t>
            </a:r>
            <a:r>
              <a:rPr lang="uk-UA" b="1" dirty="0" err="1" smtClean="0"/>
              <a:t>“Васильківський</a:t>
            </a:r>
            <a:r>
              <a:rPr lang="uk-UA" b="1" dirty="0" smtClean="0"/>
              <a:t> РМК”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50" y="285750"/>
            <a:ext cx="7286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/>
              <a:t>Структура опорної загальної середньої освіти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571500" y="1143000"/>
            <a:ext cx="8072438" cy="5024438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4090E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763688" y="2924944"/>
            <a:ext cx="5643563" cy="3609975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0066C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2928938" y="5929313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4857750" y="5929313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Add Your Text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3143250" y="3286125"/>
            <a:ext cx="28114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Школа ІІ ступеня</a:t>
            </a:r>
            <a:endParaRPr lang="en-US" sz="2000" b="1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gray">
          <a:xfrm>
            <a:off x="3286125" y="1571625"/>
            <a:ext cx="26717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Школа І ступеня</a:t>
            </a:r>
            <a:endParaRPr lang="en-US" sz="2000" b="1"/>
          </a:p>
        </p:txBody>
      </p:sp>
      <p:sp>
        <p:nvSpPr>
          <p:cNvPr id="14345" name="AutoShape 14"/>
          <p:cNvSpPr>
            <a:spLocks noChangeArrowheads="1"/>
          </p:cNvSpPr>
          <p:nvPr/>
        </p:nvSpPr>
        <p:spPr bwMode="gray">
          <a:xfrm>
            <a:off x="0" y="5257800"/>
            <a:ext cx="2286000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428625" y="5857875"/>
            <a:ext cx="1350963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100" b="1"/>
              <a:t>Природничо -</a:t>
            </a:r>
          </a:p>
          <a:p>
            <a:pPr algn="ctr"/>
            <a:r>
              <a:rPr lang="uk-UA" sz="1100" b="1"/>
              <a:t>математичний</a:t>
            </a:r>
          </a:p>
          <a:p>
            <a:pPr algn="ctr"/>
            <a:r>
              <a:rPr lang="uk-UA" sz="1100" b="1"/>
              <a:t>напрям</a:t>
            </a:r>
            <a:endParaRPr lang="en-US" sz="1100" b="1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gray">
          <a:xfrm>
            <a:off x="2123728" y="3717032"/>
            <a:ext cx="2448272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1000" b="1" dirty="0" err="1"/>
              <a:t>Допрофільне</a:t>
            </a:r>
            <a:r>
              <a:rPr lang="uk-UA" sz="1000" b="1" dirty="0"/>
              <a:t> навчання </a:t>
            </a:r>
          </a:p>
          <a:p>
            <a:pPr algn="ctr"/>
            <a:r>
              <a:rPr lang="uk-UA" sz="1000" b="1" dirty="0" err="1"/>
              <a:t>природничо</a:t>
            </a:r>
            <a:r>
              <a:rPr lang="uk-UA" sz="1000" b="1" dirty="0"/>
              <a:t> – математичного</a:t>
            </a:r>
          </a:p>
          <a:p>
            <a:pPr algn="ctr"/>
            <a:r>
              <a:rPr lang="uk-UA" sz="1000" b="1" dirty="0"/>
              <a:t> напряму на</a:t>
            </a:r>
          </a:p>
          <a:p>
            <a:pPr algn="ctr"/>
            <a:r>
              <a:rPr lang="uk-UA" sz="1000" b="1" dirty="0"/>
              <a:t> засадах </a:t>
            </a:r>
            <a:r>
              <a:rPr lang="uk-UA" sz="1000" b="1" dirty="0" err="1"/>
              <a:t>інтегративно</a:t>
            </a:r>
            <a:r>
              <a:rPr lang="uk-UA" sz="1000" b="1" dirty="0"/>
              <a:t> –</a:t>
            </a:r>
          </a:p>
          <a:p>
            <a:pPr algn="ctr"/>
            <a:r>
              <a:rPr lang="uk-UA" sz="1000" b="1" dirty="0"/>
              <a:t> </a:t>
            </a:r>
            <a:r>
              <a:rPr lang="uk-UA" sz="1000" b="1" dirty="0" err="1"/>
              <a:t>діяльнісного</a:t>
            </a:r>
            <a:r>
              <a:rPr lang="uk-UA" sz="1000" b="1" dirty="0"/>
              <a:t> підходу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gray">
          <a:xfrm>
            <a:off x="4355976" y="3789040"/>
            <a:ext cx="23177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100" b="1" dirty="0" smtClean="0"/>
              <a:t>Суспільно-г</a:t>
            </a:r>
            <a:r>
              <a:rPr lang="uk-UA" sz="1100" b="1" dirty="0" smtClean="0"/>
              <a:t>уманітарний </a:t>
            </a:r>
            <a:r>
              <a:rPr lang="uk-UA" sz="1100" b="1" dirty="0"/>
              <a:t>напрям</a:t>
            </a:r>
            <a:endParaRPr lang="en-US" sz="1100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9612560" y="3861048"/>
            <a:ext cx="285750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9830296" y="4219377"/>
            <a:ext cx="5000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31"/>
          <p:cNvSpPr>
            <a:spLocks noChangeArrowheads="1"/>
          </p:cNvSpPr>
          <p:nvPr/>
        </p:nvSpPr>
        <p:spPr bwMode="gray">
          <a:xfrm>
            <a:off x="2500313" y="4714875"/>
            <a:ext cx="4062412" cy="1909763"/>
          </a:xfrm>
          <a:prstGeom prst="upArrow">
            <a:avLst>
              <a:gd name="adj1" fmla="val 72694"/>
              <a:gd name="adj2" fmla="val 33931"/>
            </a:avLst>
          </a:prstGeom>
          <a:gradFill rotWithShape="1">
            <a:gsLst>
              <a:gs pos="0">
                <a:srgbClr val="6FC5E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3491880" y="5257800"/>
            <a:ext cx="2286000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6705600" y="5181600"/>
            <a:ext cx="2438400" cy="16764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gray">
          <a:xfrm>
            <a:off x="3923928" y="5877272"/>
            <a:ext cx="1281112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100" b="1" dirty="0"/>
              <a:t>Філологічний</a:t>
            </a:r>
          </a:p>
          <a:p>
            <a:pPr algn="ctr"/>
            <a:r>
              <a:rPr lang="uk-UA" sz="1100" b="1" dirty="0"/>
              <a:t>напрям</a:t>
            </a:r>
            <a:endParaRPr lang="en-US" sz="1100" b="1" dirty="0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gray">
          <a:xfrm>
            <a:off x="7308304" y="5877272"/>
            <a:ext cx="1284288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100" b="1" dirty="0"/>
              <a:t>Суспільно –</a:t>
            </a:r>
          </a:p>
          <a:p>
            <a:pPr algn="ctr"/>
            <a:r>
              <a:rPr lang="uk-UA" sz="1100" b="1" dirty="0"/>
              <a:t>гуманітарний</a:t>
            </a:r>
          </a:p>
          <a:p>
            <a:pPr algn="ctr"/>
            <a:r>
              <a:rPr lang="uk-UA" sz="1100" b="1" dirty="0"/>
              <a:t>напрям</a:t>
            </a:r>
            <a:endParaRPr lang="en-US" sz="1100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619672" y="4581128"/>
            <a:ext cx="157561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716016" y="4221088"/>
            <a:ext cx="78182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508104" y="4149081"/>
            <a:ext cx="1800202" cy="1224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/>
          <p:cNvSpPr txBox="1">
            <a:spLocks noChangeArrowheads="1"/>
          </p:cNvSpPr>
          <p:nvPr/>
        </p:nvSpPr>
        <p:spPr bwMode="gray">
          <a:xfrm>
            <a:off x="3071813" y="4929188"/>
            <a:ext cx="29511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/>
              <a:t>Школа ІІІ ступеня</a:t>
            </a:r>
            <a:endParaRPr lang="en-US" sz="2000" b="1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80112" y="7677472"/>
            <a:ext cx="1587028" cy="3604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9" grpId="0"/>
      <p:bldP spid="10" grpId="0"/>
      <p:bldP spid="11" grpId="0"/>
      <p:bldP spid="12" grpId="0"/>
      <p:bldP spid="14" grpId="0"/>
      <p:bldP spid="17" grpId="0"/>
      <p:bldP spid="19" grpId="0"/>
      <p:bldP spid="28" grpId="0" animBg="1"/>
      <p:bldP spid="8" grpId="0" animBg="1"/>
      <p:bldP spid="7" grpId="0" animBg="1"/>
      <p:bldP spid="30" grpId="0"/>
      <p:bldP spid="3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Форми організації профільного </a:t>
            </a:r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навчання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 </a:t>
            </a:r>
            <a:r>
              <a:rPr lang="uk-UA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багатопрофільній опорній </a:t>
            </a: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школі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772816"/>
          <a:ext cx="856895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39552" y="476672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7239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Особливості вивчення профільних загальноосвітніх предметів:</a:t>
            </a:r>
            <a:endParaRPr lang="ru-RU" sz="32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38200" y="2286000"/>
            <a:ext cx="8001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dirty="0">
                <a:latin typeface="Tahoma" pitchFamily="34" charset="0"/>
              </a:rPr>
              <a:t> більш глибоке і повне опанування </a:t>
            </a:r>
            <a:r>
              <a:rPr lang="uk-UA" dirty="0" smtClean="0">
                <a:latin typeface="Tahoma" pitchFamily="34" charset="0"/>
              </a:rPr>
              <a:t>наукових понять</a:t>
            </a:r>
            <a:r>
              <a:rPr lang="uk-UA" dirty="0">
                <a:latin typeface="Tahoma" pitchFamily="34" charset="0"/>
              </a:rPr>
              <a:t>, законів, теорій, передбачених стандартом освіти;</a:t>
            </a:r>
          </a:p>
          <a:p>
            <a:pPr marL="287338" indent="-287338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dirty="0">
                <a:latin typeface="Tahoma" pitchFamily="34" charset="0"/>
              </a:rPr>
              <a:t> дотримання системного викладу навчального матеріалу, його логічного упорядкування;</a:t>
            </a:r>
          </a:p>
          <a:p>
            <a:pPr marL="287338" indent="-287338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dirty="0">
                <a:latin typeface="Tahoma" pitchFamily="34" charset="0"/>
              </a:rPr>
              <a:t> широке використання знань із споріднених предметів;</a:t>
            </a:r>
          </a:p>
          <a:p>
            <a:pPr marL="287338" indent="-287338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uk-UA" dirty="0">
                <a:latin typeface="Tahoma" pitchFamily="34" charset="0"/>
              </a:rPr>
              <a:t> застосування активних методів навчання, організація дослідницької, проектної діяльності учнів</a:t>
            </a:r>
            <a:endParaRPr lang="ru-RU" dirty="0">
              <a:latin typeface="Tahoma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5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1071563" y="5715000"/>
            <a:ext cx="7143750" cy="500063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gray">
          <a:xfrm>
            <a:off x="481013" y="2936875"/>
            <a:ext cx="3313112" cy="584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" name="Freeform 4"/>
          <p:cNvSpPr>
            <a:spLocks/>
          </p:cNvSpPr>
          <p:nvPr/>
        </p:nvSpPr>
        <p:spPr bwMode="gray">
          <a:xfrm rot="7750680" flipV="1">
            <a:off x="2991644" y="2299494"/>
            <a:ext cx="882650" cy="576262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Freeform 5"/>
          <p:cNvSpPr>
            <a:spLocks/>
          </p:cNvSpPr>
          <p:nvPr/>
        </p:nvSpPr>
        <p:spPr bwMode="gray">
          <a:xfrm rot="3424181">
            <a:off x="5335588" y="2260600"/>
            <a:ext cx="968375" cy="739775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6699"/>
              </a:gs>
              <a:gs pos="50000">
                <a:srgbClr val="4F95B9"/>
              </a:gs>
              <a:gs pos="100000">
                <a:srgbClr val="006699"/>
              </a:gs>
            </a:gsLst>
            <a:lin ang="540000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214563" y="1928813"/>
            <a:ext cx="5372100" cy="4397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5162550" y="3009900"/>
            <a:ext cx="3455988" cy="4397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C80AB"/>
              </a:gs>
              <a:gs pos="50000">
                <a:srgbClr val="006699"/>
              </a:gs>
              <a:gs pos="100000">
                <a:srgbClr val="2C80A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71563" y="428625"/>
            <a:ext cx="7559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/>
              <a:t>Модель організації  профільної підготовки учнів старшої школи</a:t>
            </a:r>
            <a:endParaRPr lang="ru-RU" sz="2800" b="1" i="1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28938" y="1857375"/>
            <a:ext cx="4133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FFFF00"/>
                </a:solidFill>
              </a:rPr>
              <a:t>Профільна підготовка</a:t>
            </a:r>
            <a:endParaRPr lang="ru-RU" b="1" i="1">
              <a:solidFill>
                <a:srgbClr val="FFFF00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409575" y="4017963"/>
            <a:ext cx="3378200" cy="1008062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28625" y="4071938"/>
            <a:ext cx="3455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 i="1">
                <a:solidFill>
                  <a:srgbClr val="003300"/>
                </a:solidFill>
              </a:rPr>
              <a:t>Поглиблене вивчення профільних предметів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305425" y="3009900"/>
            <a:ext cx="3424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800" b="1" i="1">
                <a:solidFill>
                  <a:srgbClr val="FFFF00"/>
                </a:solidFill>
              </a:rPr>
              <a:t>Варіативна складова</a:t>
            </a: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 rot="-5400000">
            <a:off x="1897857" y="3464719"/>
            <a:ext cx="360362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339966"/>
              </a:gs>
              <a:gs pos="100000">
                <a:srgbClr val="1E5B3D"/>
              </a:gs>
            </a:gsLst>
            <a:lin ang="5400000" scaled="1"/>
          </a:gradFill>
          <a:ln w="9525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81013" y="3009900"/>
            <a:ext cx="311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i="1">
                <a:solidFill>
                  <a:srgbClr val="FFFF00"/>
                </a:solidFill>
              </a:rPr>
              <a:t>Інваріантна складова</a:t>
            </a:r>
            <a:endParaRPr lang="ru-RU" sz="1800" b="1" i="1">
              <a:solidFill>
                <a:srgbClr val="FFFF00"/>
              </a:solidFill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gray">
          <a:xfrm>
            <a:off x="6429375" y="4643438"/>
            <a:ext cx="2530475" cy="41910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gray">
          <a:xfrm>
            <a:off x="4873625" y="3873500"/>
            <a:ext cx="3816350" cy="41910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857875" y="4572000"/>
            <a:ext cx="333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3399"/>
                </a:solidFill>
              </a:rPr>
              <a:t>     Факультативи</a:t>
            </a:r>
            <a:endParaRPr lang="ru-RU" b="1" i="1">
              <a:solidFill>
                <a:srgbClr val="003399"/>
              </a:solidFill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000625" y="3857625"/>
            <a:ext cx="337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3399"/>
                </a:solidFill>
              </a:rPr>
              <a:t>Курси за вибором</a:t>
            </a:r>
            <a:endParaRPr lang="ru-RU" b="1" i="1">
              <a:solidFill>
                <a:srgbClr val="003399"/>
              </a:solidFill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gray">
          <a:xfrm rot="-5400000">
            <a:off x="6650832" y="3321844"/>
            <a:ext cx="360362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gray">
          <a:xfrm rot="-5400000">
            <a:off x="7156450" y="4130675"/>
            <a:ext cx="431800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gray">
          <a:xfrm rot="-5400000">
            <a:off x="6512719" y="5131594"/>
            <a:ext cx="433388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586163" y="2298700"/>
            <a:ext cx="185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i="1">
                <a:solidFill>
                  <a:srgbClr val="003300"/>
                </a:solidFill>
              </a:rPr>
              <a:t>Інноваційні </a:t>
            </a:r>
          </a:p>
          <a:p>
            <a:r>
              <a:rPr lang="uk-UA" sz="1800" b="1" i="1">
                <a:solidFill>
                  <a:srgbClr val="003300"/>
                </a:solidFill>
              </a:rPr>
              <a:t>технології</a:t>
            </a:r>
            <a:endParaRPr lang="ru-RU" sz="1800" b="1" i="1">
              <a:solidFill>
                <a:srgbClr val="003300"/>
              </a:solidFill>
            </a:endParaRPr>
          </a:p>
        </p:txBody>
      </p:sp>
      <p:sp>
        <p:nvSpPr>
          <p:cNvPr id="25" name="AutoShape 17"/>
          <p:cNvSpPr>
            <a:spLocks noChangeArrowheads="1"/>
          </p:cNvSpPr>
          <p:nvPr/>
        </p:nvSpPr>
        <p:spPr bwMode="gray">
          <a:xfrm rot="-5400000">
            <a:off x="1713706" y="5099844"/>
            <a:ext cx="630238" cy="457200"/>
          </a:xfrm>
          <a:prstGeom prst="leftArrow">
            <a:avLst>
              <a:gd name="adj1" fmla="val 31250"/>
              <a:gd name="adj2" fmla="val 53646"/>
            </a:avLst>
          </a:prstGeom>
          <a:gradFill rotWithShape="1">
            <a:gsLst>
              <a:gs pos="0">
                <a:srgbClr val="339966"/>
              </a:gs>
              <a:gs pos="100000">
                <a:srgbClr val="1E5B3D"/>
              </a:gs>
            </a:gsLst>
            <a:lin ang="5400000" scaled="1"/>
          </a:gradFill>
          <a:ln w="9525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071688" y="5786438"/>
            <a:ext cx="460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3399"/>
                </a:solidFill>
              </a:rPr>
              <a:t>Профорієнтація </a:t>
            </a:r>
            <a:endParaRPr lang="ru-RU" b="1" i="1">
              <a:solidFill>
                <a:srgbClr val="003399"/>
              </a:solidFill>
            </a:endParaRP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gray">
          <a:xfrm>
            <a:off x="3929063" y="4714875"/>
            <a:ext cx="2286000" cy="500063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r>
              <a:rPr lang="uk-UA" b="1" i="1">
                <a:solidFill>
                  <a:srgbClr val="003399"/>
                </a:solidFill>
              </a:rPr>
              <a:t>Спецкурси</a:t>
            </a: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gray">
          <a:xfrm rot="-5400000">
            <a:off x="4941888" y="4273550"/>
            <a:ext cx="431800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5" grpId="0" animBg="1"/>
      <p:bldP spid="16" grpId="0" animBg="1"/>
      <p:bldP spid="17" grpId="0"/>
      <p:bldP spid="19" grpId="0"/>
      <p:bldP spid="20" grpId="0" animBg="1"/>
      <p:bldP spid="21" grpId="0" animBg="1"/>
      <p:bldP spid="22" grpId="0" animBg="1"/>
      <p:bldP spid="24" grpId="0"/>
      <p:bldP spid="25" grpId="0" animBg="1"/>
      <p:bldP spid="26" grpId="0"/>
      <p:bldP spid="28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71800" y="2628900"/>
            <a:ext cx="3333750" cy="2986088"/>
            <a:chOff x="1835" y="1296"/>
            <a:chExt cx="2100" cy="1881"/>
          </a:xfrm>
        </p:grpSpPr>
        <p:sp>
          <p:nvSpPr>
            <p:cNvPr id="20508" name="AutoShape 10"/>
            <p:cNvSpPr>
              <a:spLocks noChangeArrowheads="1"/>
            </p:cNvSpPr>
            <p:nvPr/>
          </p:nvSpPr>
          <p:spPr bwMode="gray">
            <a:xfrm rot="10800000" flipH="1">
              <a:off x="2663" y="2925"/>
              <a:ext cx="374" cy="252"/>
            </a:xfrm>
            <a:prstGeom prst="upArrow">
              <a:avLst>
                <a:gd name="adj1" fmla="val 51676"/>
                <a:gd name="adj2" fmla="val 100000"/>
              </a:avLst>
            </a:prstGeom>
            <a:blipFill dpi="0" rotWithShape="1">
              <a:blip r:embed="rId2" cstate="print">
                <a:alphaModFix amt="24000"/>
              </a:blip>
              <a:srcRect/>
              <a:stretch>
                <a:fillRect/>
              </a:stretch>
            </a:blip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" name="AutoShape 11"/>
            <p:cNvSpPr>
              <a:spLocks noChangeArrowheads="1"/>
            </p:cNvSpPr>
            <p:nvPr/>
          </p:nvSpPr>
          <p:spPr bwMode="gray">
            <a:xfrm rot="16200000" flipH="1">
              <a:off x="1804" y="1979"/>
              <a:ext cx="339" cy="27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5" name="AutoShape 12"/>
            <p:cNvSpPr>
              <a:spLocks noChangeArrowheads="1"/>
            </p:cNvSpPr>
            <p:nvPr/>
          </p:nvSpPr>
          <p:spPr bwMode="gray">
            <a:xfrm rot="5400000" flipH="1">
              <a:off x="3625" y="1997"/>
              <a:ext cx="360" cy="26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11" name="Oval 13"/>
            <p:cNvSpPr>
              <a:spLocks noChangeArrowheads="1"/>
            </p:cNvSpPr>
            <p:nvPr/>
          </p:nvSpPr>
          <p:spPr bwMode="gray">
            <a:xfrm>
              <a:off x="2078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512" name="Oval 14"/>
            <p:cNvSpPr>
              <a:spLocks noChangeArrowheads="1"/>
            </p:cNvSpPr>
            <p:nvPr/>
          </p:nvSpPr>
          <p:spPr bwMode="gray">
            <a:xfrm>
              <a:off x="2170" y="138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2254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14" name="Oval 16"/>
            <p:cNvSpPr>
              <a:spLocks noChangeArrowheads="1"/>
            </p:cNvSpPr>
            <p:nvPr/>
          </p:nvSpPr>
          <p:spPr bwMode="gray">
            <a:xfrm>
              <a:off x="2254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99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uk-UA"/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gray">
            <a:xfrm>
              <a:off x="2337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0516" name="Oval 18"/>
            <p:cNvSpPr>
              <a:spLocks noChangeArrowheads="1"/>
            </p:cNvSpPr>
            <p:nvPr/>
          </p:nvSpPr>
          <p:spPr bwMode="gray">
            <a:xfrm>
              <a:off x="2337" y="1555"/>
              <a:ext cx="1096" cy="1098"/>
            </a:xfrm>
            <a:prstGeom prst="ellipse">
              <a:avLst/>
            </a:prstGeom>
            <a:blipFill dpi="0" rotWithShape="1">
              <a:blip r:embed="rId3" cstate="print">
                <a:alphaModFix amt="32000"/>
              </a:blip>
              <a:srcRect/>
              <a:stretch>
                <a:fillRect/>
              </a:stretch>
            </a:blip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uk-UA"/>
            </a:p>
          </p:txBody>
        </p:sp>
        <p:sp>
          <p:nvSpPr>
            <p:cNvPr id="20517" name="Text Box 19"/>
            <p:cNvSpPr txBox="1">
              <a:spLocks noChangeArrowheads="1"/>
            </p:cNvSpPr>
            <p:nvPr/>
          </p:nvSpPr>
          <p:spPr bwMode="gray">
            <a:xfrm>
              <a:off x="2303" y="1845"/>
              <a:ext cx="117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800" b="1">
                  <a:solidFill>
                    <a:schemeClr val="bg1"/>
                  </a:solidFill>
                </a:rPr>
                <a:t>Поглиблене </a:t>
              </a:r>
            </a:p>
            <a:p>
              <a:pPr algn="ctr"/>
              <a:r>
                <a:rPr lang="uk-UA" sz="1800" b="1">
                  <a:solidFill>
                    <a:schemeClr val="bg1"/>
                  </a:solidFill>
                </a:rPr>
                <a:t>вивчення</a:t>
              </a:r>
            </a:p>
            <a:p>
              <a:pPr algn="ctr"/>
              <a:r>
                <a:rPr lang="uk-UA" sz="1800" b="1">
                  <a:solidFill>
                    <a:schemeClr val="bg1"/>
                  </a:solidFill>
                </a:rPr>
                <a:t> предметів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gray">
            <a:xfrm rot="10800000" flipH="1">
              <a:off x="2707" y="2889"/>
              <a:ext cx="360" cy="261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971600" y="3573016"/>
            <a:ext cx="1828800" cy="2903538"/>
            <a:chOff x="576" y="1440"/>
            <a:chExt cx="1152" cy="1829"/>
          </a:xfrm>
        </p:grpSpPr>
        <p:sp>
          <p:nvSpPr>
            <p:cNvPr id="20503" name="AutoShape 3"/>
            <p:cNvSpPr>
              <a:spLocks noChangeArrowheads="1"/>
            </p:cNvSpPr>
            <p:nvPr/>
          </p:nvSpPr>
          <p:spPr bwMode="gray">
            <a:xfrm>
              <a:off x="576" y="2304"/>
              <a:ext cx="1152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504" name="AutoShape 4"/>
            <p:cNvSpPr>
              <a:spLocks noChangeArrowheads="1"/>
            </p:cNvSpPr>
            <p:nvPr/>
          </p:nvSpPr>
          <p:spPr bwMode="gray">
            <a:xfrm>
              <a:off x="576" y="1872"/>
              <a:ext cx="1152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505" name="AutoShape 5"/>
            <p:cNvSpPr>
              <a:spLocks noChangeArrowheads="1"/>
            </p:cNvSpPr>
            <p:nvPr/>
          </p:nvSpPr>
          <p:spPr bwMode="gray">
            <a:xfrm>
              <a:off x="576" y="1440"/>
              <a:ext cx="1152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185E18"/>
                </a:gs>
                <a:gs pos="50000">
                  <a:srgbClr val="33CC33"/>
                </a:gs>
                <a:gs pos="100000">
                  <a:srgbClr val="185E1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506" name="Text Box 20"/>
            <p:cNvSpPr txBox="1">
              <a:spLocks noChangeArrowheads="1"/>
            </p:cNvSpPr>
            <p:nvPr/>
          </p:nvSpPr>
          <p:spPr bwMode="gray">
            <a:xfrm>
              <a:off x="666" y="1620"/>
              <a:ext cx="9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200" b="1"/>
                <a:t>Громадянська </a:t>
              </a:r>
            </a:p>
            <a:p>
              <a:r>
                <a:rPr lang="uk-UA" sz="1200" b="1"/>
                <a:t>освіта</a:t>
              </a:r>
              <a:endParaRPr lang="en-US" sz="1200" b="1"/>
            </a:p>
          </p:txBody>
        </p:sp>
        <p:sp>
          <p:nvSpPr>
            <p:cNvPr id="20507" name="Text Box 22"/>
            <p:cNvSpPr txBox="1">
              <a:spLocks noChangeArrowheads="1"/>
            </p:cNvSpPr>
            <p:nvPr/>
          </p:nvSpPr>
          <p:spPr bwMode="gray">
            <a:xfrm>
              <a:off x="621" y="2385"/>
              <a:ext cx="101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100" b="1" dirty="0"/>
                <a:t>Основи</a:t>
              </a:r>
            </a:p>
            <a:p>
              <a:r>
                <a:rPr lang="uk-UA" sz="1100" b="1" dirty="0"/>
                <a:t> підприємницької</a:t>
              </a:r>
            </a:p>
            <a:p>
              <a:r>
                <a:rPr lang="uk-UA" sz="1100" b="1" dirty="0"/>
                <a:t> діяльності</a:t>
              </a:r>
              <a:endParaRPr lang="en-US" sz="1100" b="1" dirty="0"/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gray">
            <a:xfrm>
              <a:off x="621" y="2891"/>
              <a:ext cx="1019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100" b="1" dirty="0"/>
                <a:t>Основи</a:t>
              </a:r>
            </a:p>
            <a:p>
              <a:r>
                <a:rPr lang="uk-UA" sz="1100" b="1" dirty="0"/>
                <a:t> підприємницької</a:t>
              </a:r>
            </a:p>
            <a:p>
              <a:r>
                <a:rPr lang="uk-UA" sz="1100" b="1" dirty="0"/>
                <a:t> діяльності</a:t>
              </a:r>
              <a:endParaRPr lang="en-US" sz="1100" b="1" dirty="0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071563" y="3429000"/>
            <a:ext cx="7191375" cy="2171700"/>
            <a:chOff x="702" y="1440"/>
            <a:chExt cx="4530" cy="1368"/>
          </a:xfrm>
        </p:grpSpPr>
        <p:sp>
          <p:nvSpPr>
            <p:cNvPr id="20497" name="AutoShape 6"/>
            <p:cNvSpPr>
              <a:spLocks noChangeArrowheads="1"/>
            </p:cNvSpPr>
            <p:nvPr/>
          </p:nvSpPr>
          <p:spPr bwMode="gray">
            <a:xfrm>
              <a:off x="4032" y="2304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4776"/>
                </a:gs>
                <a:gs pos="50000">
                  <a:srgbClr val="0099FF"/>
                </a:gs>
                <a:gs pos="100000">
                  <a:srgbClr val="0047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498" name="AutoShape 7"/>
            <p:cNvSpPr>
              <a:spLocks noChangeArrowheads="1"/>
            </p:cNvSpPr>
            <p:nvPr/>
          </p:nvSpPr>
          <p:spPr bwMode="gray">
            <a:xfrm>
              <a:off x="4032" y="1872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4776"/>
                </a:gs>
                <a:gs pos="50000">
                  <a:srgbClr val="0099FF"/>
                </a:gs>
                <a:gs pos="100000">
                  <a:srgbClr val="0047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499" name="AutoShape 8"/>
            <p:cNvSpPr>
              <a:spLocks noChangeArrowheads="1"/>
            </p:cNvSpPr>
            <p:nvPr/>
          </p:nvSpPr>
          <p:spPr bwMode="gray">
            <a:xfrm>
              <a:off x="4032" y="1440"/>
              <a:ext cx="1200" cy="48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4776"/>
                </a:gs>
                <a:gs pos="50000">
                  <a:srgbClr val="0099FF"/>
                </a:gs>
                <a:gs pos="100000">
                  <a:srgbClr val="00477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500" name="Text Box 23"/>
            <p:cNvSpPr txBox="1">
              <a:spLocks noChangeArrowheads="1"/>
            </p:cNvSpPr>
            <p:nvPr/>
          </p:nvSpPr>
          <p:spPr bwMode="gray">
            <a:xfrm>
              <a:off x="4390" y="1619"/>
              <a:ext cx="6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100" b="1"/>
                <a:t>Побудова</a:t>
              </a:r>
            </a:p>
            <a:p>
              <a:r>
                <a:rPr lang="uk-UA" sz="1100" b="1"/>
                <a:t> кар’єри</a:t>
              </a:r>
              <a:endParaRPr lang="en-US" sz="1100" b="1"/>
            </a:p>
          </p:txBody>
        </p:sp>
        <p:sp>
          <p:nvSpPr>
            <p:cNvPr id="20501" name="Text Box 24"/>
            <p:cNvSpPr txBox="1">
              <a:spLocks noChangeArrowheads="1"/>
            </p:cNvSpPr>
            <p:nvPr/>
          </p:nvSpPr>
          <p:spPr bwMode="gray">
            <a:xfrm>
              <a:off x="702" y="2070"/>
              <a:ext cx="6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100" b="1"/>
                <a:t>Основи</a:t>
              </a:r>
            </a:p>
            <a:p>
              <a:r>
                <a:rPr lang="uk-UA" sz="1100" b="1"/>
                <a:t> психології</a:t>
              </a:r>
              <a:endParaRPr lang="en-US" sz="1100" b="1"/>
            </a:p>
          </p:txBody>
        </p:sp>
        <p:sp>
          <p:nvSpPr>
            <p:cNvPr id="20502" name="Text Box 25"/>
            <p:cNvSpPr txBox="1">
              <a:spLocks noChangeArrowheads="1"/>
            </p:cNvSpPr>
            <p:nvPr/>
          </p:nvSpPr>
          <p:spPr bwMode="gray">
            <a:xfrm>
              <a:off x="3987" y="2430"/>
              <a:ext cx="1197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100" b="1"/>
                <a:t>Основи екологічного</a:t>
              </a:r>
            </a:p>
            <a:p>
              <a:pPr algn="ctr"/>
              <a:r>
                <a:rPr lang="uk-UA" sz="1100" b="1"/>
                <a:t> безпечного </a:t>
              </a:r>
            </a:p>
            <a:p>
              <a:pPr algn="ctr"/>
              <a:r>
                <a:rPr lang="uk-UA" sz="1100" b="1"/>
                <a:t>харчування</a:t>
              </a:r>
              <a:endParaRPr lang="en-US" sz="1100" b="1"/>
            </a:p>
          </p:txBody>
        </p:sp>
      </p:grp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071563" y="428625"/>
            <a:ext cx="7512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Times New Roman" pitchFamily="18" charset="0"/>
              </a:rPr>
              <a:t>Використання варіативної складової робочого </a:t>
            </a:r>
          </a:p>
          <a:p>
            <a:r>
              <a:rPr lang="uk-UA" b="1">
                <a:latin typeface="Times New Roman" pitchFamily="18" charset="0"/>
              </a:rPr>
              <a:t>навчального плану  у профільних класах</a:t>
            </a: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928688" y="2786063"/>
            <a:ext cx="18288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>
            <a:off x="899592" y="2060848"/>
            <a:ext cx="18288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gray">
          <a:xfrm>
            <a:off x="1143000" y="2357438"/>
            <a:ext cx="1481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/>
              <a:t>Формування </a:t>
            </a:r>
          </a:p>
          <a:p>
            <a:r>
              <a:rPr lang="uk-UA" sz="1200" b="1"/>
              <a:t>здорового </a:t>
            </a:r>
          </a:p>
          <a:p>
            <a:r>
              <a:rPr lang="uk-UA" sz="1200" b="1"/>
              <a:t>способу життя</a:t>
            </a:r>
            <a:endParaRPr lang="en-US" sz="1200" b="1"/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gray">
          <a:xfrm>
            <a:off x="1143000" y="3071813"/>
            <a:ext cx="1352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/>
              <a:t>Школа проти</a:t>
            </a:r>
          </a:p>
          <a:p>
            <a:r>
              <a:rPr lang="uk-UA" sz="1200" b="1"/>
              <a:t> СНІДу</a:t>
            </a:r>
            <a:endParaRPr lang="en-US" sz="1200" b="1"/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gray">
          <a:xfrm>
            <a:off x="6357938" y="2786063"/>
            <a:ext cx="19050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>
            <a:off x="6357938" y="2143125"/>
            <a:ext cx="19050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gray">
          <a:xfrm>
            <a:off x="6572250" y="2428875"/>
            <a:ext cx="1466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100" b="1"/>
              <a:t>Досліджуємо </a:t>
            </a:r>
          </a:p>
          <a:p>
            <a:r>
              <a:rPr lang="uk-UA" sz="1100" b="1"/>
              <a:t>історію України</a:t>
            </a:r>
            <a:endParaRPr lang="en-US" sz="1100" b="1"/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gray">
          <a:xfrm>
            <a:off x="6500813" y="3000375"/>
            <a:ext cx="1587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100" b="1"/>
              <a:t>Стилістика </a:t>
            </a:r>
          </a:p>
          <a:p>
            <a:pPr algn="ctr"/>
            <a:r>
              <a:rPr lang="uk-UA" sz="1100" b="1"/>
              <a:t>сучасної </a:t>
            </a:r>
          </a:p>
          <a:p>
            <a:pPr algn="ctr"/>
            <a:r>
              <a:rPr lang="uk-UA" sz="1100" b="1"/>
              <a:t>української мови</a:t>
            </a:r>
            <a:endParaRPr lang="en-US" sz="1100" b="1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85813" y="1571625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i="1"/>
              <a:t>Факультативи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72188" y="1571625"/>
            <a:ext cx="258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i="1"/>
              <a:t>Курси за вибором</a:t>
            </a:r>
          </a:p>
        </p:txBody>
      </p:sp>
      <p:sp>
        <p:nvSpPr>
          <p:cNvPr id="20496" name="Text Box 21"/>
          <p:cNvSpPr txBox="1">
            <a:spLocks noChangeArrowheads="1"/>
          </p:cNvSpPr>
          <p:nvPr/>
        </p:nvSpPr>
        <p:spPr bwMode="gray">
          <a:xfrm>
            <a:off x="6357938" y="4357688"/>
            <a:ext cx="20097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100" b="1"/>
              <a:t>Методи розв'язування</a:t>
            </a:r>
          </a:p>
          <a:p>
            <a:r>
              <a:rPr lang="uk-UA" sz="1100" b="1"/>
              <a:t> задач з математики</a:t>
            </a:r>
            <a:endParaRPr lang="en-US" sz="1100" b="1"/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gray">
          <a:xfrm>
            <a:off x="971600" y="5661248"/>
            <a:ext cx="18288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200" b="1" dirty="0" smtClean="0"/>
              <a:t>Фінансова</a:t>
            </a:r>
          </a:p>
          <a:p>
            <a:pPr algn="ctr"/>
            <a:r>
              <a:rPr lang="uk-UA" sz="1200" b="1" dirty="0" smtClean="0"/>
              <a:t> грамотність</a:t>
            </a:r>
            <a:endParaRPr lang="uk-UA" sz="1200" b="1" dirty="0"/>
          </a:p>
        </p:txBody>
      </p:sp>
      <p:sp>
        <p:nvSpPr>
          <p:cNvPr id="48" name="Блок-схема: магнитный диск 47"/>
          <p:cNvSpPr/>
          <p:nvPr/>
        </p:nvSpPr>
        <p:spPr>
          <a:xfrm>
            <a:off x="3563888" y="5589240"/>
            <a:ext cx="2376264" cy="126876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Спецкурси з астрономії, риторики, історії літератури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215423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algn="ctr" eaLnBrk="0" hangingPunct="0">
              <a:defRPr/>
            </a:pPr>
            <a:r>
              <a:rPr lang="uk-UA" sz="4400" dirty="0">
                <a:latin typeface="+mj-lt"/>
                <a:ea typeface="+mj-ea"/>
                <a:cs typeface="+mj-cs"/>
              </a:rPr>
              <a:t/>
            </a:r>
            <a:br>
              <a:rPr lang="uk-UA" sz="4400" dirty="0">
                <a:latin typeface="+mj-lt"/>
                <a:ea typeface="+mj-ea"/>
                <a:cs typeface="+mj-cs"/>
              </a:rPr>
            </a:br>
            <a:r>
              <a:rPr lang="uk-UA" sz="4400" dirty="0">
                <a:latin typeface="+mj-lt"/>
                <a:ea typeface="+mj-ea"/>
                <a:cs typeface="+mj-cs"/>
              </a:rPr>
              <a:t>           </a:t>
            </a:r>
            <a:br>
              <a:rPr lang="uk-UA" sz="4400" dirty="0">
                <a:latin typeface="+mj-lt"/>
                <a:ea typeface="+mj-ea"/>
                <a:cs typeface="+mj-cs"/>
              </a:rPr>
            </a:br>
            <a:r>
              <a:rPr lang="ru-RU" sz="71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Формування позитивно</a:t>
            </a:r>
            <a:r>
              <a:rPr lang="uk-UA" sz="71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ї </a:t>
            </a:r>
            <a:br>
              <a:rPr lang="uk-UA" sz="71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</a:br>
            <a:r>
              <a:rPr lang="uk-UA" sz="7100" kern="10" dirty="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>Я-Концепції  у рамках реалізації профільного навчання</a:t>
            </a:r>
            <a:r>
              <a:rPr lang="ru-RU" sz="7100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/>
            </a:r>
            <a:br>
              <a:rPr lang="ru-RU" sz="7100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</a:br>
            <a:endParaRPr lang="en-US" sz="7100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2390775" y="2427288"/>
            <a:ext cx="6753225" cy="4430712"/>
            <a:chOff x="-523" y="1325"/>
            <a:chExt cx="4544" cy="2791"/>
          </a:xfrm>
        </p:grpSpPr>
        <p:sp>
          <p:nvSpPr>
            <p:cNvPr id="27710" name="AutoShape 5"/>
            <p:cNvSpPr>
              <a:spLocks noChangeArrowheads="1"/>
            </p:cNvSpPr>
            <p:nvPr/>
          </p:nvSpPr>
          <p:spPr bwMode="gray">
            <a:xfrm rot="5400000">
              <a:off x="-523" y="1325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11" name="AutoShape 13"/>
            <p:cNvSpPr>
              <a:spLocks noChangeArrowheads="1"/>
            </p:cNvSpPr>
            <p:nvPr/>
          </p:nvSpPr>
          <p:spPr bwMode="ltGray">
            <a:xfrm rot="5400000">
              <a:off x="-221" y="1452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lnTo>
                    <a:pt x="10056" y="10807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00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2"/>
            <p:cNvSpPr txBox="1">
              <a:spLocks noChangeArrowheads="1"/>
            </p:cNvSpPr>
            <p:nvPr/>
          </p:nvSpPr>
          <p:spPr bwMode="auto">
            <a:xfrm>
              <a:off x="819" y="1865"/>
              <a:ext cx="1095" cy="9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uk-UA" sz="9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Я</a:t>
              </a:r>
              <a:endParaRPr lang="uk-UA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7713" name="Group 57"/>
            <p:cNvGrpSpPr>
              <a:grpSpLocks/>
            </p:cNvGrpSpPr>
            <p:nvPr/>
          </p:nvGrpSpPr>
          <p:grpSpPr bwMode="auto">
            <a:xfrm>
              <a:off x="1698" y="1447"/>
              <a:ext cx="1820" cy="348"/>
              <a:chOff x="1698" y="1447"/>
              <a:chExt cx="1820" cy="348"/>
            </a:xfrm>
          </p:grpSpPr>
          <p:sp>
            <p:nvSpPr>
              <p:cNvPr id="27748" name="AutoShape 21"/>
              <p:cNvSpPr>
                <a:spLocks noChangeArrowheads="1"/>
              </p:cNvSpPr>
              <p:nvPr/>
            </p:nvSpPr>
            <p:spPr bwMode="gray">
              <a:xfrm>
                <a:off x="2002" y="1461"/>
                <a:ext cx="151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749" name="Group 22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27752" name="Oval 23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53" name="Oval 24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54" name="Oval 25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55" name="Oval 26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56" name="Oval 27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750" name="Text Box 43"/>
              <p:cNvSpPr txBox="1">
                <a:spLocks noChangeArrowheads="1"/>
              </p:cNvSpPr>
              <p:nvPr/>
            </p:nvSpPr>
            <p:spPr bwMode="auto">
              <a:xfrm>
                <a:off x="1748" y="148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8775" name="Text Box 48"/>
              <p:cNvSpPr txBox="1">
                <a:spLocks noChangeArrowheads="1"/>
              </p:cNvSpPr>
              <p:nvPr/>
            </p:nvSpPr>
            <p:spPr bwMode="auto">
              <a:xfrm>
                <a:off x="2002" y="1461"/>
                <a:ext cx="13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/>
                  <a:t>формуюсь</a:t>
                </a:r>
                <a:endParaRPr lang="en-US" b="1"/>
              </a:p>
            </p:txBody>
          </p:sp>
        </p:grpSp>
        <p:grpSp>
          <p:nvGrpSpPr>
            <p:cNvPr id="27714" name="Group 56"/>
            <p:cNvGrpSpPr>
              <a:grpSpLocks/>
            </p:cNvGrpSpPr>
            <p:nvPr/>
          </p:nvGrpSpPr>
          <p:grpSpPr bwMode="auto">
            <a:xfrm>
              <a:off x="1952" y="1896"/>
              <a:ext cx="1754" cy="345"/>
              <a:chOff x="1952" y="1896"/>
              <a:chExt cx="1754" cy="345"/>
            </a:xfrm>
          </p:grpSpPr>
          <p:sp>
            <p:nvSpPr>
              <p:cNvPr id="27739" name="AutoShape 14"/>
              <p:cNvSpPr>
                <a:spLocks noChangeArrowheads="1"/>
              </p:cNvSpPr>
              <p:nvPr/>
            </p:nvSpPr>
            <p:spPr bwMode="gray">
              <a:xfrm>
                <a:off x="2185" y="1896"/>
                <a:ext cx="152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740" name="Group 15"/>
              <p:cNvGrpSpPr>
                <a:grpSpLocks/>
              </p:cNvGrpSpPr>
              <p:nvPr/>
            </p:nvGrpSpPr>
            <p:grpSpPr bwMode="auto">
              <a:xfrm>
                <a:off x="1952" y="1906"/>
                <a:ext cx="316" cy="316"/>
                <a:chOff x="1583" y="1494"/>
                <a:chExt cx="526" cy="526"/>
              </a:xfrm>
            </p:grpSpPr>
            <p:sp>
              <p:nvSpPr>
                <p:cNvPr id="27743" name="Oval 16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44" name="Oval 17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45" name="Oval 18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46" name="Oval 19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47" name="Oval 20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741" name="Text Box 44"/>
              <p:cNvSpPr txBox="1">
                <a:spLocks noChangeArrowheads="1"/>
              </p:cNvSpPr>
              <p:nvPr/>
            </p:nvSpPr>
            <p:spPr bwMode="auto">
              <a:xfrm>
                <a:off x="2010" y="1950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8766" name="Text Box 49"/>
              <p:cNvSpPr txBox="1">
                <a:spLocks noChangeArrowheads="1"/>
              </p:cNvSpPr>
              <p:nvPr/>
            </p:nvSpPr>
            <p:spPr bwMode="auto">
              <a:xfrm>
                <a:off x="2304" y="1950"/>
                <a:ext cx="12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/>
                  <a:t>визначаюсь</a:t>
                </a:r>
                <a:endParaRPr lang="en-US" b="1"/>
              </a:p>
            </p:txBody>
          </p:sp>
        </p:grpSp>
        <p:grpSp>
          <p:nvGrpSpPr>
            <p:cNvPr id="27715" name="Group 55"/>
            <p:cNvGrpSpPr>
              <a:grpSpLocks/>
            </p:cNvGrpSpPr>
            <p:nvPr/>
          </p:nvGrpSpPr>
          <p:grpSpPr bwMode="auto">
            <a:xfrm>
              <a:off x="2006" y="2354"/>
              <a:ext cx="2015" cy="333"/>
              <a:chOff x="2006" y="2354"/>
              <a:chExt cx="2015" cy="333"/>
            </a:xfrm>
          </p:grpSpPr>
          <p:sp>
            <p:nvSpPr>
              <p:cNvPr id="27730" name="AutoShape 6"/>
              <p:cNvSpPr>
                <a:spLocks noChangeArrowheads="1"/>
              </p:cNvSpPr>
              <p:nvPr/>
            </p:nvSpPr>
            <p:spPr bwMode="gray">
              <a:xfrm>
                <a:off x="2240" y="2354"/>
                <a:ext cx="1466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731" name="Group 7"/>
              <p:cNvGrpSpPr>
                <a:grpSpLocks/>
              </p:cNvGrpSpPr>
              <p:nvPr/>
            </p:nvGrpSpPr>
            <p:grpSpPr bwMode="auto">
              <a:xfrm>
                <a:off x="2006" y="2364"/>
                <a:ext cx="316" cy="316"/>
                <a:chOff x="1583" y="1494"/>
                <a:chExt cx="526" cy="526"/>
              </a:xfrm>
            </p:grpSpPr>
            <p:sp>
              <p:nvSpPr>
                <p:cNvPr id="27734" name="Oval 8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35" name="Oval 9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36" name="Oval 10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37" name="Oval 11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38" name="Oval 12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732" name="Text Box 45"/>
              <p:cNvSpPr txBox="1">
                <a:spLocks noChangeArrowheads="1"/>
              </p:cNvSpPr>
              <p:nvPr/>
            </p:nvSpPr>
            <p:spPr bwMode="auto">
              <a:xfrm>
                <a:off x="2064" y="240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757" name="Text Box 50"/>
              <p:cNvSpPr txBox="1">
                <a:spLocks noChangeArrowheads="1"/>
              </p:cNvSpPr>
              <p:nvPr/>
            </p:nvSpPr>
            <p:spPr bwMode="auto">
              <a:xfrm>
                <a:off x="2358" y="2416"/>
                <a:ext cx="166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sz="2000" b="1"/>
                  <a:t>СТВЕРДЖУЮСЬ</a:t>
                </a:r>
                <a:endParaRPr lang="en-US" sz="2000" b="1"/>
              </a:p>
            </p:txBody>
          </p:sp>
        </p:grpSp>
        <p:grpSp>
          <p:nvGrpSpPr>
            <p:cNvPr id="27716" name="Group 54"/>
            <p:cNvGrpSpPr>
              <a:grpSpLocks/>
            </p:cNvGrpSpPr>
            <p:nvPr/>
          </p:nvGrpSpPr>
          <p:grpSpPr bwMode="auto">
            <a:xfrm>
              <a:off x="1952" y="2811"/>
              <a:ext cx="2042" cy="334"/>
              <a:chOff x="1952" y="2811"/>
              <a:chExt cx="2042" cy="334"/>
            </a:xfrm>
          </p:grpSpPr>
          <p:sp>
            <p:nvSpPr>
              <p:cNvPr id="27721" name="AutoShape 28"/>
              <p:cNvSpPr>
                <a:spLocks noChangeArrowheads="1"/>
              </p:cNvSpPr>
              <p:nvPr/>
            </p:nvSpPr>
            <p:spPr bwMode="gray">
              <a:xfrm>
                <a:off x="2141" y="2811"/>
                <a:ext cx="185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722" name="Group 29"/>
              <p:cNvGrpSpPr>
                <a:grpSpLocks/>
              </p:cNvGrpSpPr>
              <p:nvPr/>
            </p:nvGrpSpPr>
            <p:grpSpPr bwMode="auto">
              <a:xfrm>
                <a:off x="1952" y="2822"/>
                <a:ext cx="316" cy="316"/>
                <a:chOff x="1583" y="1494"/>
                <a:chExt cx="526" cy="526"/>
              </a:xfrm>
            </p:grpSpPr>
            <p:sp>
              <p:nvSpPr>
                <p:cNvPr id="27725" name="Oval 30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26" name="Oval 31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27" name="Oval 32"/>
                <p:cNvSpPr>
                  <a:spLocks noChangeArrowheads="1"/>
                </p:cNvSpPr>
                <p:nvPr/>
              </p:nvSpPr>
              <p:spPr bwMode="gray">
                <a:xfrm>
                  <a:off x="1623" y="1551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28" name="Oval 33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29" name="Oval 34"/>
                <p:cNvSpPr>
                  <a:spLocks noChangeArrowheads="1"/>
                </p:cNvSpPr>
                <p:nvPr/>
              </p:nvSpPr>
              <p:spPr bwMode="gray">
                <a:xfrm>
                  <a:off x="1623" y="155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723" name="Text Box 46"/>
              <p:cNvSpPr txBox="1">
                <a:spLocks noChangeArrowheads="1"/>
              </p:cNvSpPr>
              <p:nvPr/>
            </p:nvSpPr>
            <p:spPr bwMode="auto">
              <a:xfrm>
                <a:off x="2024" y="285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28748" name="Text Box 51"/>
              <p:cNvSpPr txBox="1">
                <a:spLocks noChangeArrowheads="1"/>
              </p:cNvSpPr>
              <p:nvPr/>
            </p:nvSpPr>
            <p:spPr bwMode="auto">
              <a:xfrm>
                <a:off x="2216" y="2901"/>
                <a:ext cx="164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sz="1600" b="1"/>
                  <a:t>САМОРЕАЛІЗУЮСЬ</a:t>
                </a:r>
                <a:endParaRPr lang="en-US" sz="1600" b="1"/>
              </a:p>
            </p:txBody>
          </p:sp>
        </p:grpSp>
        <p:grpSp>
          <p:nvGrpSpPr>
            <p:cNvPr id="27717" name="Group 36"/>
            <p:cNvGrpSpPr>
              <a:grpSpLocks/>
            </p:cNvGrpSpPr>
            <p:nvPr/>
          </p:nvGrpSpPr>
          <p:grpSpPr bwMode="auto">
            <a:xfrm>
              <a:off x="1698" y="3312"/>
              <a:ext cx="255" cy="255"/>
              <a:chOff x="1634" y="1547"/>
              <a:chExt cx="425" cy="425"/>
            </a:xfrm>
          </p:grpSpPr>
          <p:sp>
            <p:nvSpPr>
              <p:cNvPr id="27718" name="Oval 38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719" name="Oval 39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720" name="Oval 40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uk-UA" b="1"/>
                  <a:t>5</a:t>
                </a:r>
              </a:p>
            </p:txBody>
          </p:sp>
        </p:grpSp>
      </p:grpSp>
      <p:sp>
        <p:nvSpPr>
          <p:cNvPr id="51" name="AutoShape 14"/>
          <p:cNvSpPr>
            <a:spLocks noChangeArrowheads="1"/>
          </p:cNvSpPr>
          <p:nvPr/>
        </p:nvSpPr>
        <p:spPr bwMode="gray">
          <a:xfrm>
            <a:off x="1071563" y="1714500"/>
            <a:ext cx="2414587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uk-UA" sz="3200" b="1" dirty="0">
                <a:solidFill>
                  <a:schemeClr val="bg1"/>
                </a:solidFill>
              </a:rPr>
              <a:t>ВІД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gray">
          <a:xfrm>
            <a:off x="5715000" y="1857375"/>
            <a:ext cx="2414588" cy="52863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2">
                  <a:lumMod val="75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uk-UA" sz="3200" b="1" dirty="0">
                <a:solidFill>
                  <a:schemeClr val="bg1"/>
                </a:solidFill>
              </a:rPr>
              <a:t>ДО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51363" y="3552825"/>
            <a:ext cx="22320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uk-UA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655" name="Group 59"/>
          <p:cNvGrpSpPr>
            <a:grpSpLocks/>
          </p:cNvGrpSpPr>
          <p:nvPr/>
        </p:nvGrpSpPr>
        <p:grpSpPr bwMode="auto">
          <a:xfrm>
            <a:off x="-2000250" y="2427288"/>
            <a:ext cx="7512050" cy="4430712"/>
            <a:chOff x="-523" y="1325"/>
            <a:chExt cx="4732" cy="2791"/>
          </a:xfrm>
        </p:grpSpPr>
        <p:sp>
          <p:nvSpPr>
            <p:cNvPr id="27657" name="AutoShape 5"/>
            <p:cNvSpPr>
              <a:spLocks noChangeArrowheads="1"/>
            </p:cNvSpPr>
            <p:nvPr/>
          </p:nvSpPr>
          <p:spPr bwMode="gray">
            <a:xfrm rot="5400000">
              <a:off x="-523" y="1325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8" name="AutoShape 13"/>
            <p:cNvSpPr>
              <a:spLocks noChangeArrowheads="1"/>
            </p:cNvSpPr>
            <p:nvPr/>
          </p:nvSpPr>
          <p:spPr bwMode="ltGray">
            <a:xfrm rot="5400000">
              <a:off x="-221" y="1452"/>
              <a:ext cx="2374" cy="23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lnTo>
                    <a:pt x="10056" y="10807"/>
                  </a:ln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100000">
                  <a:srgbClr val="0099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Text Box 42"/>
            <p:cNvSpPr txBox="1">
              <a:spLocks noChangeArrowheads="1"/>
            </p:cNvSpPr>
            <p:nvPr/>
          </p:nvSpPr>
          <p:spPr bwMode="auto">
            <a:xfrm>
              <a:off x="819" y="1865"/>
              <a:ext cx="1094" cy="9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uk-UA" sz="9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Я</a:t>
              </a:r>
              <a:endParaRPr lang="uk-UA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27660" name="Group 57"/>
            <p:cNvGrpSpPr>
              <a:grpSpLocks/>
            </p:cNvGrpSpPr>
            <p:nvPr/>
          </p:nvGrpSpPr>
          <p:grpSpPr bwMode="auto">
            <a:xfrm>
              <a:off x="1698" y="1447"/>
              <a:ext cx="2511" cy="355"/>
              <a:chOff x="1698" y="1447"/>
              <a:chExt cx="2511" cy="355"/>
            </a:xfrm>
          </p:grpSpPr>
          <p:sp>
            <p:nvSpPr>
              <p:cNvPr id="27701" name="AutoShape 21"/>
              <p:cNvSpPr>
                <a:spLocks noChangeArrowheads="1"/>
              </p:cNvSpPr>
              <p:nvPr/>
            </p:nvSpPr>
            <p:spPr bwMode="gray">
              <a:xfrm>
                <a:off x="2110" y="1468"/>
                <a:ext cx="2099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702" name="Group 22"/>
              <p:cNvGrpSpPr>
                <a:grpSpLocks/>
              </p:cNvGrpSpPr>
              <p:nvPr/>
            </p:nvGrpSpPr>
            <p:grpSpPr bwMode="auto">
              <a:xfrm>
                <a:off x="1698" y="1447"/>
                <a:ext cx="316" cy="316"/>
                <a:chOff x="1583" y="1494"/>
                <a:chExt cx="526" cy="526"/>
              </a:xfrm>
            </p:grpSpPr>
            <p:sp>
              <p:nvSpPr>
                <p:cNvPr id="27705" name="Oval 23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06" name="Oval 24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07" name="Oval 25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08" name="Oval 26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09" name="Oval 27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703" name="Text Box 43"/>
              <p:cNvSpPr txBox="1">
                <a:spLocks noChangeArrowheads="1"/>
              </p:cNvSpPr>
              <p:nvPr/>
            </p:nvSpPr>
            <p:spPr bwMode="auto">
              <a:xfrm>
                <a:off x="1748" y="1481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28728" name="Text Box 48"/>
              <p:cNvSpPr txBox="1">
                <a:spLocks noChangeArrowheads="1"/>
              </p:cNvSpPr>
              <p:nvPr/>
            </p:nvSpPr>
            <p:spPr bwMode="auto">
              <a:xfrm>
                <a:off x="2064" y="1491"/>
                <a:ext cx="13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sz="2000" b="1"/>
                  <a:t>УСВІДОМЛЮЮ</a:t>
                </a:r>
                <a:endParaRPr lang="en-US" sz="2000" b="1"/>
              </a:p>
            </p:txBody>
          </p:sp>
        </p:grpSp>
        <p:grpSp>
          <p:nvGrpSpPr>
            <p:cNvPr id="27661" name="Group 56"/>
            <p:cNvGrpSpPr>
              <a:grpSpLocks/>
            </p:cNvGrpSpPr>
            <p:nvPr/>
          </p:nvGrpSpPr>
          <p:grpSpPr bwMode="auto">
            <a:xfrm>
              <a:off x="1952" y="1896"/>
              <a:ext cx="1754" cy="333"/>
              <a:chOff x="1952" y="1896"/>
              <a:chExt cx="1754" cy="333"/>
            </a:xfrm>
          </p:grpSpPr>
          <p:sp>
            <p:nvSpPr>
              <p:cNvPr id="27692" name="AutoShape 14"/>
              <p:cNvSpPr>
                <a:spLocks noChangeArrowheads="1"/>
              </p:cNvSpPr>
              <p:nvPr/>
            </p:nvSpPr>
            <p:spPr bwMode="gray">
              <a:xfrm>
                <a:off x="2185" y="1896"/>
                <a:ext cx="152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693" name="Group 15"/>
              <p:cNvGrpSpPr>
                <a:grpSpLocks/>
              </p:cNvGrpSpPr>
              <p:nvPr/>
            </p:nvGrpSpPr>
            <p:grpSpPr bwMode="auto">
              <a:xfrm>
                <a:off x="1952" y="1906"/>
                <a:ext cx="316" cy="316"/>
                <a:chOff x="1583" y="1494"/>
                <a:chExt cx="526" cy="526"/>
              </a:xfrm>
            </p:grpSpPr>
            <p:sp>
              <p:nvSpPr>
                <p:cNvPr id="27696" name="Oval 16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97" name="Oval 17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98" name="Oval 18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99" name="Oval 19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700" name="Oval 20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694" name="Text Box 44"/>
              <p:cNvSpPr txBox="1">
                <a:spLocks noChangeArrowheads="1"/>
              </p:cNvSpPr>
              <p:nvPr/>
            </p:nvSpPr>
            <p:spPr bwMode="auto">
              <a:xfrm>
                <a:off x="2010" y="1950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28719" name="Text Box 49"/>
              <p:cNvSpPr txBox="1">
                <a:spLocks noChangeArrowheads="1"/>
              </p:cNvSpPr>
              <p:nvPr/>
            </p:nvSpPr>
            <p:spPr bwMode="auto">
              <a:xfrm>
                <a:off x="2304" y="1950"/>
                <a:ext cx="51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/>
                  <a:t>ХОЧУ</a:t>
                </a:r>
                <a:endParaRPr lang="en-US" b="1"/>
              </a:p>
            </p:txBody>
          </p:sp>
        </p:grpSp>
        <p:grpSp>
          <p:nvGrpSpPr>
            <p:cNvPr id="27662" name="Group 55"/>
            <p:cNvGrpSpPr>
              <a:grpSpLocks/>
            </p:cNvGrpSpPr>
            <p:nvPr/>
          </p:nvGrpSpPr>
          <p:grpSpPr bwMode="auto">
            <a:xfrm>
              <a:off x="2006" y="2354"/>
              <a:ext cx="1700" cy="333"/>
              <a:chOff x="2006" y="2354"/>
              <a:chExt cx="1700" cy="333"/>
            </a:xfrm>
          </p:grpSpPr>
          <p:sp>
            <p:nvSpPr>
              <p:cNvPr id="27683" name="AutoShape 6"/>
              <p:cNvSpPr>
                <a:spLocks noChangeArrowheads="1"/>
              </p:cNvSpPr>
              <p:nvPr/>
            </p:nvSpPr>
            <p:spPr bwMode="gray">
              <a:xfrm>
                <a:off x="2240" y="2354"/>
                <a:ext cx="1466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684" name="Group 7"/>
              <p:cNvGrpSpPr>
                <a:grpSpLocks/>
              </p:cNvGrpSpPr>
              <p:nvPr/>
            </p:nvGrpSpPr>
            <p:grpSpPr bwMode="auto">
              <a:xfrm>
                <a:off x="2006" y="2364"/>
                <a:ext cx="316" cy="316"/>
                <a:chOff x="1583" y="1494"/>
                <a:chExt cx="526" cy="526"/>
              </a:xfrm>
            </p:grpSpPr>
            <p:sp>
              <p:nvSpPr>
                <p:cNvPr id="27687" name="Oval 8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88" name="Oval 9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89" name="Oval 10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90" name="Oval 11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91" name="Oval 12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685" name="Text Box 45"/>
              <p:cNvSpPr txBox="1">
                <a:spLocks noChangeArrowheads="1"/>
              </p:cNvSpPr>
              <p:nvPr/>
            </p:nvSpPr>
            <p:spPr bwMode="auto">
              <a:xfrm>
                <a:off x="2064" y="2407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28710" name="Text Box 50"/>
              <p:cNvSpPr txBox="1">
                <a:spLocks noChangeArrowheads="1"/>
              </p:cNvSpPr>
              <p:nvPr/>
            </p:nvSpPr>
            <p:spPr bwMode="auto">
              <a:xfrm>
                <a:off x="2352" y="2416"/>
                <a:ext cx="68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/>
                  <a:t>ПРАГНУ</a:t>
                </a:r>
                <a:endParaRPr lang="en-US" b="1"/>
              </a:p>
            </p:txBody>
          </p:sp>
        </p:grpSp>
        <p:grpSp>
          <p:nvGrpSpPr>
            <p:cNvPr id="27663" name="Group 54"/>
            <p:cNvGrpSpPr>
              <a:grpSpLocks/>
            </p:cNvGrpSpPr>
            <p:nvPr/>
          </p:nvGrpSpPr>
          <p:grpSpPr bwMode="auto">
            <a:xfrm>
              <a:off x="1952" y="2800"/>
              <a:ext cx="1579" cy="338"/>
              <a:chOff x="1952" y="2800"/>
              <a:chExt cx="1579" cy="338"/>
            </a:xfrm>
          </p:grpSpPr>
          <p:sp>
            <p:nvSpPr>
              <p:cNvPr id="27674" name="AutoShape 28"/>
              <p:cNvSpPr>
                <a:spLocks noChangeArrowheads="1"/>
              </p:cNvSpPr>
              <p:nvPr/>
            </p:nvSpPr>
            <p:spPr bwMode="gray">
              <a:xfrm>
                <a:off x="2006" y="2800"/>
                <a:ext cx="1525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675" name="Group 29"/>
              <p:cNvGrpSpPr>
                <a:grpSpLocks/>
              </p:cNvGrpSpPr>
              <p:nvPr/>
            </p:nvGrpSpPr>
            <p:grpSpPr bwMode="auto">
              <a:xfrm>
                <a:off x="1952" y="2822"/>
                <a:ext cx="316" cy="316"/>
                <a:chOff x="1583" y="1494"/>
                <a:chExt cx="526" cy="526"/>
              </a:xfrm>
            </p:grpSpPr>
            <p:sp>
              <p:nvSpPr>
                <p:cNvPr id="27678" name="Oval 30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79" name="Oval 31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80" name="Oval 32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81" name="Oval 33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82" name="Oval 34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676" name="Text Box 46"/>
              <p:cNvSpPr txBox="1">
                <a:spLocks noChangeArrowheads="1"/>
              </p:cNvSpPr>
              <p:nvPr/>
            </p:nvSpPr>
            <p:spPr bwMode="auto">
              <a:xfrm>
                <a:off x="2010" y="286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28701" name="Text Box 51"/>
              <p:cNvSpPr txBox="1">
                <a:spLocks noChangeArrowheads="1"/>
              </p:cNvSpPr>
              <p:nvPr/>
            </p:nvSpPr>
            <p:spPr bwMode="auto">
              <a:xfrm>
                <a:off x="2304" y="2862"/>
                <a:ext cx="57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/>
                  <a:t>МОЖУ</a:t>
                </a:r>
                <a:endParaRPr lang="en-US" b="1"/>
              </a:p>
            </p:txBody>
          </p:sp>
        </p:grpSp>
        <p:grpSp>
          <p:nvGrpSpPr>
            <p:cNvPr id="27664" name="Group 53"/>
            <p:cNvGrpSpPr>
              <a:grpSpLocks/>
            </p:cNvGrpSpPr>
            <p:nvPr/>
          </p:nvGrpSpPr>
          <p:grpSpPr bwMode="auto">
            <a:xfrm>
              <a:off x="1669" y="3270"/>
              <a:ext cx="1150" cy="334"/>
              <a:chOff x="1669" y="3270"/>
              <a:chExt cx="1150" cy="334"/>
            </a:xfrm>
          </p:grpSpPr>
          <p:sp>
            <p:nvSpPr>
              <p:cNvPr id="27665" name="AutoShape 35"/>
              <p:cNvSpPr>
                <a:spLocks noChangeArrowheads="1"/>
              </p:cNvSpPr>
              <p:nvPr/>
            </p:nvSpPr>
            <p:spPr bwMode="gray">
              <a:xfrm>
                <a:off x="1902" y="3270"/>
                <a:ext cx="917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/>
              </a:p>
            </p:txBody>
          </p:sp>
          <p:grpSp>
            <p:nvGrpSpPr>
              <p:cNvPr id="27666" name="Group 36"/>
              <p:cNvGrpSpPr>
                <a:grpSpLocks/>
              </p:cNvGrpSpPr>
              <p:nvPr/>
            </p:nvGrpSpPr>
            <p:grpSpPr bwMode="auto">
              <a:xfrm>
                <a:off x="1669" y="3281"/>
                <a:ext cx="316" cy="316"/>
                <a:chOff x="1583" y="1494"/>
                <a:chExt cx="526" cy="526"/>
              </a:xfrm>
            </p:grpSpPr>
            <p:sp>
              <p:nvSpPr>
                <p:cNvPr id="27669" name="Oval 37"/>
                <p:cNvSpPr>
                  <a:spLocks noChangeArrowheads="1"/>
                </p:cNvSpPr>
                <p:nvPr/>
              </p:nvSpPr>
              <p:spPr bwMode="gray">
                <a:xfrm>
                  <a:off x="1583" y="1494"/>
                  <a:ext cx="526" cy="526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70" name="Oval 38"/>
                <p:cNvSpPr>
                  <a:spLocks noChangeArrowheads="1"/>
                </p:cNvSpPr>
                <p:nvPr/>
              </p:nvSpPr>
              <p:spPr bwMode="gray">
                <a:xfrm>
                  <a:off x="1634" y="154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098340"/>
                    </a:gs>
                  </a:gsLst>
                  <a:path path="rect">
                    <a:fillToRect l="100000" t="10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71" name="Oval 39"/>
                <p:cNvSpPr>
                  <a:spLocks noChangeArrowheads="1"/>
                </p:cNvSpPr>
                <p:nvPr/>
              </p:nvSpPr>
              <p:spPr bwMode="gray">
                <a:xfrm>
                  <a:off x="1642" y="1557"/>
                  <a:ext cx="406" cy="40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72" name="Oval 40"/>
                <p:cNvSpPr>
                  <a:spLocks noChangeArrowheads="1"/>
                </p:cNvSpPr>
                <p:nvPr/>
              </p:nvSpPr>
              <p:spPr bwMode="gray">
                <a:xfrm>
                  <a:off x="1652" y="1582"/>
                  <a:ext cx="265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  <p:sp>
              <p:nvSpPr>
                <p:cNvPr id="27673" name="Oval 41"/>
                <p:cNvSpPr>
                  <a:spLocks noChangeArrowheads="1"/>
                </p:cNvSpPr>
                <p:nvPr/>
              </p:nvSpPr>
              <p:spPr bwMode="gray">
                <a:xfrm>
                  <a:off x="1659" y="1571"/>
                  <a:ext cx="366" cy="3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0"/>
                      </a:srgbClr>
                    </a:gs>
                    <a:gs pos="100000">
                      <a:srgbClr val="C2C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/>
                </a:p>
              </p:txBody>
            </p:sp>
          </p:grpSp>
          <p:sp>
            <p:nvSpPr>
              <p:cNvPr id="27667" name="Text Box 47"/>
              <p:cNvSpPr txBox="1">
                <a:spLocks noChangeArrowheads="1"/>
              </p:cNvSpPr>
              <p:nvPr/>
            </p:nvSpPr>
            <p:spPr bwMode="auto">
              <a:xfrm>
                <a:off x="1722" y="3326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8692" name="Text Box 52"/>
              <p:cNvSpPr txBox="1">
                <a:spLocks noChangeArrowheads="1"/>
              </p:cNvSpPr>
              <p:nvPr/>
            </p:nvSpPr>
            <p:spPr bwMode="auto">
              <a:xfrm>
                <a:off x="2016" y="3328"/>
                <a:ext cx="53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/>
                  <a:t>ВМІЮ</a:t>
                </a:r>
                <a:endParaRPr lang="en-US" b="1"/>
              </a:p>
            </p:txBody>
          </p:sp>
        </p:grpSp>
      </p:grpSp>
      <p:sp>
        <p:nvSpPr>
          <p:cNvPr id="27656" name="AutoShape 14"/>
          <p:cNvSpPr>
            <a:spLocks noChangeArrowheads="1"/>
          </p:cNvSpPr>
          <p:nvPr/>
        </p:nvSpPr>
        <p:spPr bwMode="gray">
          <a:xfrm>
            <a:off x="6072188" y="5643563"/>
            <a:ext cx="2260600" cy="52863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b="1"/>
              <a:t>досягаю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7800" y="193675"/>
            <a:ext cx="9113838" cy="609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uk-UA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конкурентноспроможної</a:t>
            </a:r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особистості випускника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8675" name="Group 32"/>
          <p:cNvGrpSpPr>
            <a:grpSpLocks/>
          </p:cNvGrpSpPr>
          <p:nvPr/>
        </p:nvGrpSpPr>
        <p:grpSpPr bwMode="auto">
          <a:xfrm>
            <a:off x="1046163" y="2857500"/>
            <a:ext cx="8097837" cy="3714750"/>
            <a:chOff x="432" y="1236"/>
            <a:chExt cx="5118" cy="3073"/>
          </a:xfrm>
        </p:grpSpPr>
        <p:sp>
          <p:nvSpPr>
            <p:cNvPr id="4" name="Freeform 20"/>
            <p:cNvSpPr>
              <a:spLocks/>
            </p:cNvSpPr>
            <p:nvPr/>
          </p:nvSpPr>
          <p:spPr bwMode="gray">
            <a:xfrm rot="610266">
              <a:off x="949" y="2283"/>
              <a:ext cx="1343" cy="2026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b="1" dirty="0">
                  <a:solidFill>
                    <a:srgbClr val="7030A0"/>
                  </a:solidFill>
                </a:rPr>
                <a:t>Випускник уміє</a:t>
              </a:r>
              <a:r>
                <a:rPr lang="uk-UA" dirty="0"/>
                <a:t>:</a:t>
              </a:r>
              <a:endParaRPr lang="ru-RU" dirty="0"/>
            </a:p>
          </p:txBody>
        </p:sp>
        <p:sp>
          <p:nvSpPr>
            <p:cNvPr id="28692" name="Freeform 4"/>
            <p:cNvSpPr>
              <a:spLocks/>
            </p:cNvSpPr>
            <p:nvPr/>
          </p:nvSpPr>
          <p:spPr bwMode="gray">
            <a:xfrm>
              <a:off x="5129" y="1236"/>
              <a:ext cx="421" cy="786"/>
            </a:xfrm>
            <a:custGeom>
              <a:avLst/>
              <a:gdLst>
                <a:gd name="T0" fmla="*/ 3749 w 308"/>
                <a:gd name="T1" fmla="*/ 11539 h 444"/>
                <a:gd name="T2" fmla="*/ 0 w 308"/>
                <a:gd name="T3" fmla="*/ 42802 h 444"/>
                <a:gd name="T4" fmla="*/ 0 w 308"/>
                <a:gd name="T5" fmla="*/ 27577 h 444"/>
                <a:gd name="T6" fmla="*/ 3749 w 308"/>
                <a:gd name="T7" fmla="*/ 0 h 444"/>
                <a:gd name="T8" fmla="*/ 3749 w 308"/>
                <a:gd name="T9" fmla="*/ 11539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Freeform 5"/>
            <p:cNvSpPr>
              <a:spLocks/>
            </p:cNvSpPr>
            <p:nvPr/>
          </p:nvSpPr>
          <p:spPr bwMode="gray">
            <a:xfrm>
              <a:off x="3117" y="1236"/>
              <a:ext cx="2433" cy="614"/>
            </a:xfrm>
            <a:custGeom>
              <a:avLst/>
              <a:gdLst>
                <a:gd name="T0" fmla="*/ 17521 w 1786"/>
                <a:gd name="T1" fmla="*/ 135521 h 284"/>
                <a:gd name="T2" fmla="*/ 0 w 1786"/>
                <a:gd name="T3" fmla="*/ 135521 h 284"/>
                <a:gd name="T4" fmla="*/ 5295 w 1786"/>
                <a:gd name="T5" fmla="*/ 0 h 284"/>
                <a:gd name="T6" fmla="*/ 21182 w 1786"/>
                <a:gd name="T7" fmla="*/ 0 h 284"/>
                <a:gd name="T8" fmla="*/ 17521 w 1786"/>
                <a:gd name="T9" fmla="*/ 13552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Freeform 6"/>
            <p:cNvSpPr>
              <a:spLocks/>
            </p:cNvSpPr>
            <p:nvPr/>
          </p:nvSpPr>
          <p:spPr bwMode="gray">
            <a:xfrm>
              <a:off x="4706" y="2017"/>
              <a:ext cx="420" cy="626"/>
            </a:xfrm>
            <a:custGeom>
              <a:avLst/>
              <a:gdLst>
                <a:gd name="T0" fmla="*/ 3682 w 308"/>
                <a:gd name="T1" fmla="*/ 1943 h 442"/>
                <a:gd name="T2" fmla="*/ 0 w 308"/>
                <a:gd name="T3" fmla="*/ 7159 h 442"/>
                <a:gd name="T4" fmla="*/ 0 w 308"/>
                <a:gd name="T5" fmla="*/ 4631 h 442"/>
                <a:gd name="T6" fmla="*/ 3682 w 308"/>
                <a:gd name="T7" fmla="*/ 0 h 442"/>
                <a:gd name="T8" fmla="*/ 3682 w 308"/>
                <a:gd name="T9" fmla="*/ 1943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7"/>
            <p:cNvSpPr>
              <a:spLocks/>
            </p:cNvSpPr>
            <p:nvPr/>
          </p:nvSpPr>
          <p:spPr bwMode="gray">
            <a:xfrm>
              <a:off x="2505" y="2017"/>
              <a:ext cx="2626" cy="402"/>
            </a:xfrm>
            <a:custGeom>
              <a:avLst/>
              <a:gdLst>
                <a:gd name="T0" fmla="*/ 19744 w 1920"/>
                <a:gd name="T1" fmla="*/ 4572 h 284"/>
                <a:gd name="T2" fmla="*/ 0 w 1920"/>
                <a:gd name="T3" fmla="*/ 4572 h 284"/>
                <a:gd name="T4" fmla="*/ 5463 w 1920"/>
                <a:gd name="T5" fmla="*/ 0 h 284"/>
                <a:gd name="T6" fmla="*/ 23515 w 1920"/>
                <a:gd name="T7" fmla="*/ 0 h 284"/>
                <a:gd name="T8" fmla="*/ 19744 w 1920"/>
                <a:gd name="T9" fmla="*/ 4572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Freeform 8"/>
            <p:cNvSpPr>
              <a:spLocks/>
            </p:cNvSpPr>
            <p:nvPr/>
          </p:nvSpPr>
          <p:spPr bwMode="gray">
            <a:xfrm>
              <a:off x="4281" y="2636"/>
              <a:ext cx="419" cy="629"/>
            </a:xfrm>
            <a:custGeom>
              <a:avLst/>
              <a:gdLst>
                <a:gd name="T0" fmla="*/ 3782 w 306"/>
                <a:gd name="T1" fmla="*/ 1981 h 444"/>
                <a:gd name="T2" fmla="*/ 0 w 306"/>
                <a:gd name="T3" fmla="*/ 7201 h 444"/>
                <a:gd name="T4" fmla="*/ 0 w 306"/>
                <a:gd name="T5" fmla="*/ 4640 h 444"/>
                <a:gd name="T6" fmla="*/ 3782 w 306"/>
                <a:gd name="T7" fmla="*/ 0 h 444"/>
                <a:gd name="T8" fmla="*/ 3782 w 306"/>
                <a:gd name="T9" fmla="*/ 198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Freeform 9"/>
            <p:cNvSpPr>
              <a:spLocks/>
            </p:cNvSpPr>
            <p:nvPr/>
          </p:nvSpPr>
          <p:spPr bwMode="gray">
            <a:xfrm>
              <a:off x="3859" y="3211"/>
              <a:ext cx="422" cy="743"/>
            </a:xfrm>
            <a:custGeom>
              <a:avLst/>
              <a:gdLst>
                <a:gd name="T0" fmla="*/ 3824 w 308"/>
                <a:gd name="T1" fmla="*/ 7497 h 444"/>
                <a:gd name="T2" fmla="*/ 0 w 308"/>
                <a:gd name="T3" fmla="*/ 27299 h 444"/>
                <a:gd name="T4" fmla="*/ 0 w 308"/>
                <a:gd name="T5" fmla="*/ 17614 h 444"/>
                <a:gd name="T6" fmla="*/ 3824 w 308"/>
                <a:gd name="T7" fmla="*/ 0 h 444"/>
                <a:gd name="T8" fmla="*/ 3824 w 308"/>
                <a:gd name="T9" fmla="*/ 7497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10"/>
            <p:cNvSpPr>
              <a:spLocks/>
            </p:cNvSpPr>
            <p:nvPr/>
          </p:nvSpPr>
          <p:spPr bwMode="gray">
            <a:xfrm>
              <a:off x="1299" y="3216"/>
              <a:ext cx="2987" cy="443"/>
            </a:xfrm>
            <a:custGeom>
              <a:avLst/>
              <a:gdLst>
                <a:gd name="T0" fmla="*/ 23259 w 2180"/>
                <a:gd name="T1" fmla="*/ 9960 h 284"/>
                <a:gd name="T2" fmla="*/ 0 w 2180"/>
                <a:gd name="T3" fmla="*/ 9960 h 284"/>
                <a:gd name="T4" fmla="*/ 5540 w 2180"/>
                <a:gd name="T5" fmla="*/ 0 h 284"/>
                <a:gd name="T6" fmla="*/ 27082 w 2180"/>
                <a:gd name="T7" fmla="*/ 0 h 284"/>
                <a:gd name="T8" fmla="*/ 23259 w 2180"/>
                <a:gd name="T9" fmla="*/ 996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9" name="Line 11"/>
            <p:cNvSpPr>
              <a:spLocks noChangeShapeType="1"/>
            </p:cNvSpPr>
            <p:nvPr/>
          </p:nvSpPr>
          <p:spPr bwMode="auto">
            <a:xfrm flipH="1">
              <a:off x="432" y="3838"/>
              <a:ext cx="867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0" name="Line 12"/>
            <p:cNvSpPr>
              <a:spLocks noChangeShapeType="1"/>
            </p:cNvSpPr>
            <p:nvPr/>
          </p:nvSpPr>
          <p:spPr bwMode="auto">
            <a:xfrm flipH="1">
              <a:off x="432" y="3256"/>
              <a:ext cx="1473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1" name="Line 13"/>
            <p:cNvSpPr>
              <a:spLocks noChangeShapeType="1"/>
            </p:cNvSpPr>
            <p:nvPr/>
          </p:nvSpPr>
          <p:spPr bwMode="auto">
            <a:xfrm flipH="1">
              <a:off x="432" y="2639"/>
              <a:ext cx="2079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2" name="Line 14"/>
            <p:cNvSpPr>
              <a:spLocks noChangeShapeType="1"/>
            </p:cNvSpPr>
            <p:nvPr/>
          </p:nvSpPr>
          <p:spPr bwMode="auto">
            <a:xfrm flipH="1">
              <a:off x="432" y="2023"/>
              <a:ext cx="268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3" name="Line 15"/>
            <p:cNvSpPr>
              <a:spLocks noChangeShapeType="1"/>
            </p:cNvSpPr>
            <p:nvPr/>
          </p:nvSpPr>
          <p:spPr bwMode="auto">
            <a:xfrm flipH="1">
              <a:off x="432" y="1396"/>
              <a:ext cx="3292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4" name="Line 16"/>
            <p:cNvSpPr>
              <a:spLocks noChangeShapeType="1"/>
            </p:cNvSpPr>
            <p:nvPr/>
          </p:nvSpPr>
          <p:spPr bwMode="auto">
            <a:xfrm>
              <a:off x="564" y="1392"/>
              <a:ext cx="0" cy="64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5" name="Line 17"/>
            <p:cNvSpPr>
              <a:spLocks noChangeShapeType="1"/>
            </p:cNvSpPr>
            <p:nvPr/>
          </p:nvSpPr>
          <p:spPr bwMode="auto">
            <a:xfrm>
              <a:off x="564" y="2041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6" name="Line 18"/>
            <p:cNvSpPr>
              <a:spLocks noChangeShapeType="1"/>
            </p:cNvSpPr>
            <p:nvPr/>
          </p:nvSpPr>
          <p:spPr bwMode="auto">
            <a:xfrm>
              <a:off x="564" y="2648"/>
              <a:ext cx="0" cy="60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7" name="Line 19"/>
            <p:cNvSpPr>
              <a:spLocks noChangeShapeType="1"/>
            </p:cNvSpPr>
            <p:nvPr/>
          </p:nvSpPr>
          <p:spPr bwMode="auto">
            <a:xfrm>
              <a:off x="563" y="3232"/>
              <a:ext cx="0" cy="6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8" name="Rectangle 21"/>
            <p:cNvSpPr>
              <a:spLocks noChangeArrowheads="1"/>
            </p:cNvSpPr>
            <p:nvPr/>
          </p:nvSpPr>
          <p:spPr bwMode="gray">
            <a:xfrm>
              <a:off x="3117" y="1795"/>
              <a:ext cx="2022" cy="226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709" name="Rectangle 22"/>
            <p:cNvSpPr>
              <a:spLocks noChangeArrowheads="1"/>
            </p:cNvSpPr>
            <p:nvPr/>
          </p:nvSpPr>
          <p:spPr bwMode="gray">
            <a:xfrm>
              <a:off x="2506" y="2419"/>
              <a:ext cx="2204" cy="222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710" name="Freeform 23"/>
            <p:cNvSpPr>
              <a:spLocks/>
            </p:cNvSpPr>
            <p:nvPr/>
          </p:nvSpPr>
          <p:spPr bwMode="gray">
            <a:xfrm>
              <a:off x="1903" y="2636"/>
              <a:ext cx="2802" cy="406"/>
            </a:xfrm>
            <a:custGeom>
              <a:avLst/>
              <a:gdLst>
                <a:gd name="T0" fmla="*/ 21383 w 2048"/>
                <a:gd name="T1" fmla="*/ 4713 h 286"/>
                <a:gd name="T2" fmla="*/ 0 w 2048"/>
                <a:gd name="T3" fmla="*/ 4713 h 286"/>
                <a:gd name="T4" fmla="*/ 5474 w 2048"/>
                <a:gd name="T5" fmla="*/ 0 h 286"/>
                <a:gd name="T6" fmla="*/ 25147 w 2048"/>
                <a:gd name="T7" fmla="*/ 0 h 286"/>
                <a:gd name="T8" fmla="*/ 21383 w 2048"/>
                <a:gd name="T9" fmla="*/ 4713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1" name="Rectangle 24"/>
            <p:cNvSpPr>
              <a:spLocks noChangeArrowheads="1"/>
            </p:cNvSpPr>
            <p:nvPr/>
          </p:nvSpPr>
          <p:spPr bwMode="gray">
            <a:xfrm>
              <a:off x="1905" y="3041"/>
              <a:ext cx="2385" cy="222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712" name="Rectangle 25"/>
            <p:cNvSpPr>
              <a:spLocks noChangeArrowheads="1"/>
            </p:cNvSpPr>
            <p:nvPr/>
          </p:nvSpPr>
          <p:spPr bwMode="gray">
            <a:xfrm>
              <a:off x="1321" y="3627"/>
              <a:ext cx="2567" cy="32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713" name="Text Box 27"/>
            <p:cNvSpPr txBox="1">
              <a:spLocks noChangeArrowheads="1"/>
            </p:cNvSpPr>
            <p:nvPr/>
          </p:nvSpPr>
          <p:spPr bwMode="auto">
            <a:xfrm>
              <a:off x="575" y="2112"/>
              <a:ext cx="66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Add Your </a:t>
              </a:r>
            </a:p>
          </p:txBody>
        </p:sp>
        <p:sp>
          <p:nvSpPr>
            <p:cNvPr id="28714" name="Text Box 28"/>
            <p:cNvSpPr txBox="1">
              <a:spLocks noChangeArrowheads="1"/>
            </p:cNvSpPr>
            <p:nvPr/>
          </p:nvSpPr>
          <p:spPr bwMode="auto">
            <a:xfrm>
              <a:off x="575" y="2736"/>
              <a:ext cx="66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Add Your </a:t>
              </a:r>
            </a:p>
          </p:txBody>
        </p:sp>
        <p:sp>
          <p:nvSpPr>
            <p:cNvPr id="28715" name="Text Box 29"/>
            <p:cNvSpPr txBox="1">
              <a:spLocks noChangeArrowheads="1"/>
            </p:cNvSpPr>
            <p:nvPr/>
          </p:nvSpPr>
          <p:spPr bwMode="auto">
            <a:xfrm>
              <a:off x="575" y="3350"/>
              <a:ext cx="11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066925" y="1206500"/>
            <a:ext cx="4433888" cy="2595563"/>
            <a:chOff x="528" y="1069"/>
            <a:chExt cx="2838" cy="2483"/>
          </a:xfrm>
        </p:grpSpPr>
        <p:sp>
          <p:nvSpPr>
            <p:cNvPr id="28684" name="AutoShape 32"/>
            <p:cNvSpPr>
              <a:spLocks noChangeArrowheads="1"/>
            </p:cNvSpPr>
            <p:nvPr/>
          </p:nvSpPr>
          <p:spPr bwMode="auto">
            <a:xfrm rot="-224667">
              <a:off x="1199" y="1741"/>
              <a:ext cx="1052" cy="1299"/>
            </a:xfrm>
            <a:prstGeom prst="hexagon">
              <a:avLst>
                <a:gd name="adj" fmla="val 26486"/>
                <a:gd name="vf" fmla="val 115470"/>
              </a:avLst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r>
                <a:rPr lang="uk-UA">
                  <a:solidFill>
                    <a:srgbClr val="FFFFFF"/>
                  </a:solidFill>
                </a:rPr>
                <a:t> 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685" name="AutoShape 27"/>
            <p:cNvSpPr>
              <a:spLocks noChangeArrowheads="1"/>
            </p:cNvSpPr>
            <p:nvPr/>
          </p:nvSpPr>
          <p:spPr bwMode="auto">
            <a:xfrm rot="5432887">
              <a:off x="2338" y="1770"/>
              <a:ext cx="962" cy="1095"/>
            </a:xfrm>
            <a:prstGeom prst="hexagon">
              <a:avLst>
                <a:gd name="adj" fmla="val 26486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/>
              <a:r>
                <a:rPr lang="uk-UA" sz="1400" b="1">
                  <a:solidFill>
                    <a:srgbClr val="FFFF00"/>
                  </a:solidFill>
                </a:rPr>
                <a:t>Інтелектуальна</a:t>
              </a:r>
            </a:p>
            <a:p>
              <a:pPr algn="ctr"/>
              <a:r>
                <a:rPr lang="uk-UA" sz="1400" b="1">
                  <a:solidFill>
                    <a:srgbClr val="FFFF00"/>
                  </a:solidFill>
                </a:rPr>
                <a:t>особистість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  <p:sp>
          <p:nvSpPr>
            <p:cNvPr id="28686" name="AutoShape 26"/>
            <p:cNvSpPr>
              <a:spLocks noChangeArrowheads="1"/>
            </p:cNvSpPr>
            <p:nvPr/>
          </p:nvSpPr>
          <p:spPr bwMode="auto">
            <a:xfrm rot="5432887">
              <a:off x="1766" y="1096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/>
              <a:r>
                <a:rPr lang="uk-UA" sz="1400" b="1">
                  <a:solidFill>
                    <a:srgbClr val="FFFF00"/>
                  </a:solidFill>
                </a:rPr>
                <a:t>Творча </a:t>
              </a:r>
            </a:p>
            <a:p>
              <a:pPr algn="ctr"/>
              <a:r>
                <a:rPr lang="uk-UA" sz="1400" b="1">
                  <a:solidFill>
                    <a:srgbClr val="FFFF00"/>
                  </a:solidFill>
                </a:rPr>
                <a:t>особистість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  <p:sp>
          <p:nvSpPr>
            <p:cNvPr id="28687" name="AutoShape 28"/>
            <p:cNvSpPr>
              <a:spLocks noChangeArrowheads="1"/>
            </p:cNvSpPr>
            <p:nvPr/>
          </p:nvSpPr>
          <p:spPr bwMode="auto">
            <a:xfrm rot="5432887">
              <a:off x="1783" y="2581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r>
                <a:rPr lang="uk-UA" sz="1400" b="1">
                  <a:solidFill>
                    <a:srgbClr val="FFFF00"/>
                  </a:solidFill>
                </a:rPr>
                <a:t>Здорова </a:t>
              </a:r>
            </a:p>
            <a:p>
              <a:r>
                <a:rPr lang="uk-UA" sz="1400" b="1">
                  <a:solidFill>
                    <a:srgbClr val="FFFF00"/>
                  </a:solidFill>
                </a:rPr>
                <a:t>людина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  <p:sp>
          <p:nvSpPr>
            <p:cNvPr id="28688" name="AutoShape 25"/>
            <p:cNvSpPr>
              <a:spLocks noChangeArrowheads="1"/>
            </p:cNvSpPr>
            <p:nvPr/>
          </p:nvSpPr>
          <p:spPr bwMode="auto">
            <a:xfrm rot="5432887">
              <a:off x="907" y="115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r>
                <a:rPr lang="uk-UA" sz="1400" b="1">
                  <a:solidFill>
                    <a:srgbClr val="FFFF00"/>
                  </a:solidFill>
                </a:rPr>
                <a:t>Гуманіст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  <p:sp>
          <p:nvSpPr>
            <p:cNvPr id="28689" name="AutoShape 30"/>
            <p:cNvSpPr>
              <a:spLocks noChangeArrowheads="1"/>
            </p:cNvSpPr>
            <p:nvPr/>
          </p:nvSpPr>
          <p:spPr bwMode="auto">
            <a:xfrm rot="5432887">
              <a:off x="905" y="2582"/>
              <a:ext cx="962" cy="978"/>
            </a:xfrm>
            <a:prstGeom prst="hexagon">
              <a:avLst>
                <a:gd name="adj" fmla="val 26486"/>
                <a:gd name="vf" fmla="val 115470"/>
              </a:avLst>
            </a:prstGeom>
            <a:gradFill rotWithShape="1">
              <a:gsLst>
                <a:gs pos="0">
                  <a:srgbClr val="295769"/>
                </a:gs>
                <a:gs pos="50000">
                  <a:srgbClr val="59BCE3"/>
                </a:gs>
                <a:gs pos="100000">
                  <a:srgbClr val="29576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59BCE3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pPr algn="ctr"/>
              <a:r>
                <a:rPr lang="uk-UA" sz="1400" b="1">
                  <a:solidFill>
                    <a:srgbClr val="FFFF00"/>
                  </a:solidFill>
                </a:rPr>
                <a:t>Успішна</a:t>
              </a:r>
            </a:p>
            <a:p>
              <a:pPr algn="ctr"/>
              <a:r>
                <a:rPr lang="uk-UA" sz="1400" b="1">
                  <a:solidFill>
                    <a:srgbClr val="FFFF00"/>
                  </a:solidFill>
                </a:rPr>
                <a:t>особистість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  <p:sp>
          <p:nvSpPr>
            <p:cNvPr id="28690" name="AutoShape 31"/>
            <p:cNvSpPr>
              <a:spLocks noChangeArrowheads="1"/>
            </p:cNvSpPr>
            <p:nvPr/>
          </p:nvSpPr>
          <p:spPr bwMode="auto">
            <a:xfrm rot="5432887">
              <a:off x="501" y="1899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>
                <a:rot lat="21299986" lon="20999986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99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r>
                <a:rPr lang="uk-UA" sz="1400" b="1">
                  <a:solidFill>
                    <a:srgbClr val="FFFF00"/>
                  </a:solidFill>
                </a:rPr>
                <a:t>Патріот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gray">
          <a:xfrm rot="19957636" flipH="1">
            <a:off x="6235700" y="784225"/>
            <a:ext cx="2241550" cy="1570038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uk-UA" sz="2000" b="1" dirty="0">
                <a:solidFill>
                  <a:srgbClr val="7030A0"/>
                </a:solidFill>
              </a:rPr>
              <a:t>Життєві компетенції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2500313" y="5286375"/>
            <a:ext cx="4357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 i="1"/>
              <a:t>Компетентнісно здійснює вибір майбутньої професії, що відповідає власним здібностям, індивідуальним можливостям</a:t>
            </a:r>
          </a:p>
        </p:txBody>
      </p:sp>
      <p:sp>
        <p:nvSpPr>
          <p:cNvPr id="45" name="Rectangle 47"/>
          <p:cNvSpPr>
            <a:spLocks noChangeArrowheads="1"/>
          </p:cNvSpPr>
          <p:nvPr/>
        </p:nvSpPr>
        <p:spPr bwMode="auto">
          <a:xfrm>
            <a:off x="3643313" y="4429125"/>
            <a:ext cx="3929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i="1"/>
              <a:t>Вміє об’єктивно оцінити свої резерви і здібності до продовження навчання </a:t>
            </a:r>
            <a:r>
              <a:rPr lang="uk-UA" sz="1400" b="1" i="1"/>
              <a:t> у ВНЗ</a:t>
            </a:r>
          </a:p>
        </p:txBody>
      </p:sp>
      <p:sp>
        <p:nvSpPr>
          <p:cNvPr id="46" name="Rectangle 49"/>
          <p:cNvSpPr>
            <a:spLocks noChangeArrowheads="1"/>
          </p:cNvSpPr>
          <p:nvPr/>
        </p:nvSpPr>
        <p:spPr bwMode="auto">
          <a:xfrm>
            <a:off x="4572000" y="3786188"/>
            <a:ext cx="3786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/>
              <a:t>Має високий рівень мотивації  на навчання за </a:t>
            </a:r>
            <a:r>
              <a:rPr lang="uk-UA" sz="1200" b="1" i="1"/>
              <a:t>обраною спеціальністю,на отримання якісної освіти.</a:t>
            </a:r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5572125" y="2714625"/>
            <a:ext cx="3571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/>
              <a:t>Готовий</a:t>
            </a:r>
            <a:r>
              <a:rPr lang="uk-UA" sz="1200" b="1" i="1"/>
              <a:t> повністю нести відповідальність за зроблений вибір.</a:t>
            </a:r>
          </a:p>
          <a:p>
            <a:pPr algn="ctr"/>
            <a:r>
              <a:rPr lang="uk-UA" sz="1200" b="1" i="1"/>
              <a:t>Конкурентоспроможний, </a:t>
            </a:r>
          </a:p>
          <a:p>
            <a:pPr algn="ctr"/>
            <a:r>
              <a:rPr lang="uk-UA" sz="1200" b="1" i="1"/>
              <a:t>здатний адаптуватися у</a:t>
            </a:r>
          </a:p>
          <a:p>
            <a:pPr algn="ctr"/>
            <a:r>
              <a:rPr lang="uk-UA" sz="1200" b="1" i="1"/>
              <a:t> сучасному суспільстві</a:t>
            </a:r>
          </a:p>
        </p:txBody>
      </p:sp>
      <p:pic>
        <p:nvPicPr>
          <p:cNvPr id="48" name="Picture 2" descr="https://dp.isuo.org/upload/school-photos/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1296144" cy="842494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3563888" y="620688"/>
            <a:ext cx="1054434" cy="23698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 algn="ctr">
              <a:defRPr/>
            </a:pP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http://www.yrok.net.ua/_ld/45/33389156.png"/>
          <p:cNvPicPr>
            <a:picLocks noChangeAspect="1" noChangeArrowheads="1"/>
          </p:cNvPicPr>
          <p:nvPr/>
        </p:nvPicPr>
        <p:blipFill>
          <a:blip r:embed="rId4" cstate="print"/>
          <a:srcRect l="2844" r="3316"/>
          <a:stretch>
            <a:fillRect/>
          </a:stretch>
        </p:blipFill>
        <p:spPr bwMode="auto">
          <a:xfrm>
            <a:off x="0" y="3284984"/>
            <a:ext cx="2123728" cy="204750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64331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uk-UA" dirty="0" smtClean="0"/>
              <a:t> </a:t>
            </a:r>
            <a:r>
              <a:rPr lang="uk-UA" b="1" dirty="0" smtClean="0"/>
              <a:t>Організація профільного навчання здійснюється </a:t>
            </a:r>
            <a:r>
              <a:rPr lang="uk-UA" b="1" dirty="0" smtClean="0"/>
              <a:t> відповідно до Концепцій  </a:t>
            </a:r>
            <a:r>
              <a:rPr lang="uk-UA" b="1" dirty="0" smtClean="0"/>
              <a:t>профільного навчання</a:t>
            </a:r>
          </a:p>
          <a:p>
            <a:pPr>
              <a:buFont typeface="Arial" pitchFamily="34" charset="0"/>
              <a:buNone/>
            </a:pPr>
            <a:r>
              <a:rPr lang="uk-UA" dirty="0" smtClean="0"/>
              <a:t> - 25.09.2003</a:t>
            </a:r>
          </a:p>
          <a:p>
            <a:pPr>
              <a:buFontTx/>
              <a:buChar char="-"/>
            </a:pPr>
            <a:r>
              <a:rPr lang="uk-UA" dirty="0" smtClean="0"/>
              <a:t>26.08.2009</a:t>
            </a:r>
          </a:p>
          <a:p>
            <a:pPr>
              <a:buFontTx/>
              <a:buChar char="-"/>
            </a:pPr>
            <a:r>
              <a:rPr lang="uk-UA" dirty="0" smtClean="0"/>
              <a:t>27.08.2013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857500" y="1714500"/>
            <a:ext cx="500063" cy="135731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571875" y="1500188"/>
            <a:ext cx="3643313" cy="1643062"/>
          </a:xfrm>
          <a:prstGeom prst="rect">
            <a:avLst/>
          </a:prstGeom>
          <a:blipFill dpi="0" rotWithShape="1">
            <a:blip r:embed="rId2" cstate="print">
              <a:alphaModFix amt="8000"/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/>
              <a:t>Схвалені рішенням колегії МОН України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500" y="3214688"/>
            <a:ext cx="8229600" cy="1143000"/>
          </a:xfrm>
        </p:spPr>
        <p:txBody>
          <a:bodyPr/>
          <a:lstStyle/>
          <a:p>
            <a:r>
              <a:rPr lang="uk-UA" sz="3200" b="1" dirty="0" smtClean="0"/>
              <a:t>Ідеї,покладені в основу Концепції профільного  навчання:</a:t>
            </a:r>
            <a:endParaRPr lang="uk-UA" sz="3200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28625" y="4286250"/>
            <a:ext cx="8229600" cy="216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dirty="0" smtClean="0">
                <a:latin typeface="+mn-lt"/>
              </a:rPr>
              <a:t>в</a:t>
            </a:r>
            <a:r>
              <a:rPr lang="uk-UA" dirty="0" smtClean="0">
                <a:latin typeface="+mn-lt"/>
              </a:rPr>
              <a:t>рахування інтересів, нахилів і здібностей кожного учня</a:t>
            </a:r>
            <a:r>
              <a:rPr lang="uk-UA" dirty="0" smtClean="0">
                <a:latin typeface="+mn-lt"/>
              </a:rPr>
              <a:t>;</a:t>
            </a:r>
            <a:endParaRPr lang="uk-UA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dirty="0" smtClean="0">
                <a:latin typeface="+mn-lt"/>
              </a:rPr>
              <a:t>р</a:t>
            </a:r>
            <a:r>
              <a:rPr lang="uk-UA" dirty="0" smtClean="0">
                <a:latin typeface="+mn-lt"/>
              </a:rPr>
              <a:t>еалізація </a:t>
            </a:r>
            <a:r>
              <a:rPr lang="uk-UA" dirty="0" err="1" smtClean="0">
                <a:latin typeface="+mn-lt"/>
              </a:rPr>
              <a:t>особистісно</a:t>
            </a:r>
            <a:r>
              <a:rPr lang="uk-UA" dirty="0" smtClean="0">
                <a:latin typeface="+mn-lt"/>
              </a:rPr>
              <a:t> зорієнтованого навчання</a:t>
            </a:r>
            <a:r>
              <a:rPr lang="uk-UA" dirty="0" smtClean="0">
                <a:latin typeface="+mn-lt"/>
              </a:rPr>
              <a:t>;</a:t>
            </a:r>
            <a:endParaRPr lang="uk-UA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dirty="0">
                <a:latin typeface="+mn-lt"/>
              </a:rPr>
              <a:t>і</a:t>
            </a:r>
            <a:r>
              <a:rPr lang="uk-UA" dirty="0" smtClean="0">
                <a:latin typeface="+mn-lt"/>
              </a:rPr>
              <a:t>ндивідуалізація </a:t>
            </a:r>
            <a:r>
              <a:rPr lang="uk-UA" dirty="0" smtClean="0">
                <a:latin typeface="+mn-lt"/>
              </a:rPr>
              <a:t>навчання та диференціація, створення найоптимальніших умов для самовизначення та подальшої самореалізації школярів.</a:t>
            </a:r>
            <a:endParaRPr lang="uk-UA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uk-UA" sz="3200" dirty="0"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4" grpId="0" animBg="1"/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38400" y="381000"/>
            <a:ext cx="533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dirty="0">
                <a:solidFill>
                  <a:schemeClr val="folHlink"/>
                </a:solidFill>
                <a:latin typeface="Tahoma" pitchFamily="34" charset="0"/>
              </a:rPr>
              <a:t>Мета профільного </a:t>
            </a:r>
            <a:r>
              <a:rPr lang="uk-UA" sz="4000" dirty="0" smtClean="0">
                <a:solidFill>
                  <a:schemeClr val="folHlink"/>
                </a:solidFill>
                <a:latin typeface="Tahoma" pitchFamily="34" charset="0"/>
              </a:rPr>
              <a:t>навчання:</a:t>
            </a:r>
            <a:endParaRPr lang="ru-RU" sz="4000" dirty="0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3000" y="2286000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uk-UA" dirty="0">
                <a:latin typeface="Tahoma" pitchFamily="34" charset="0"/>
              </a:rPr>
              <a:t> </a:t>
            </a:r>
            <a:r>
              <a:rPr lang="uk-UA" dirty="0">
                <a:solidFill>
                  <a:schemeClr val="folHlink"/>
                </a:solidFill>
                <a:latin typeface="Tahoma" pitchFamily="34" charset="0"/>
              </a:rPr>
              <a:t>Забезпечення можливостей</a:t>
            </a:r>
            <a:r>
              <a:rPr lang="uk-UA" dirty="0">
                <a:latin typeface="Tahoma" pitchFamily="34" charset="0"/>
              </a:rPr>
              <a:t> для рівного доступу учнівської молоді до здобуття </a:t>
            </a:r>
            <a:r>
              <a:rPr lang="uk-UA" dirty="0" smtClean="0">
                <a:latin typeface="Tahoma" pitchFamily="34" charset="0"/>
              </a:rPr>
              <a:t>якісної загальноосвітньої </a:t>
            </a:r>
            <a:r>
              <a:rPr lang="uk-UA" dirty="0">
                <a:latin typeface="Tahoma" pitchFamily="34" charset="0"/>
              </a:rPr>
              <a:t>профільної та початкової допрофесійної підготовки, неперервної освіти впродовж усього </a:t>
            </a:r>
            <a:r>
              <a:rPr lang="uk-UA" dirty="0" smtClean="0">
                <a:latin typeface="Tahoma" pitchFamily="34" charset="0"/>
              </a:rPr>
              <a:t>життя;</a:t>
            </a:r>
            <a:endParaRPr lang="uk-UA" dirty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uk-UA" dirty="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r>
              <a:rPr lang="uk-UA" dirty="0">
                <a:latin typeface="Tahoma" pitchFamily="34" charset="0"/>
              </a:rPr>
              <a:t> </a:t>
            </a:r>
            <a:r>
              <a:rPr lang="uk-UA" dirty="0">
                <a:solidFill>
                  <a:schemeClr val="folHlink"/>
                </a:solidFill>
                <a:latin typeface="Tahoma" pitchFamily="34" charset="0"/>
              </a:rPr>
              <a:t>Виховання особистості</a:t>
            </a:r>
            <a:r>
              <a:rPr lang="uk-UA" dirty="0">
                <a:latin typeface="Tahoma" pitchFamily="34" charset="0"/>
              </a:rPr>
              <a:t>, здатної до самореалізації, професійного зростання й мобільності в умовах реформування сучасного </a:t>
            </a:r>
            <a:r>
              <a:rPr lang="uk-UA" dirty="0" smtClean="0">
                <a:latin typeface="Tahoma" pitchFamily="34" charset="0"/>
              </a:rPr>
              <a:t>суспільства.</a:t>
            </a:r>
            <a:endParaRPr lang="ru-RU" dirty="0">
              <a:latin typeface="Tahoma" pitchFamily="34" charset="0"/>
            </a:endParaRPr>
          </a:p>
        </p:txBody>
      </p:sp>
      <p:pic>
        <p:nvPicPr>
          <p:cNvPr id="23554" name="Picture 2" descr="http://g4.mk.ua/wp-content/uploads/%D0%B5%D0%BC%D0%B1%D0%BB%D0%B5%D0%BC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581150" cy="12763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655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>
                <a:solidFill>
                  <a:schemeClr val="folHlink"/>
                </a:solidFill>
                <a:latin typeface="Tahoma" pitchFamily="34" charset="0"/>
              </a:rPr>
              <a:t>Профільне   навчання   спрямоване на :</a:t>
            </a:r>
            <a:endParaRPr lang="ru-RU" sz="3600">
              <a:solidFill>
                <a:schemeClr val="folHlink"/>
              </a:solidFill>
              <a:latin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15616" y="0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dirty="0">
                <a:solidFill>
                  <a:schemeClr val="folHlink"/>
                </a:solidFill>
                <a:latin typeface="Tahoma" pitchFamily="34" charset="0"/>
              </a:rPr>
              <a:t>Основні   завдання    профільного навчання:</a:t>
            </a:r>
            <a:endParaRPr lang="ru-RU" sz="3600" dirty="0">
              <a:solidFill>
                <a:schemeClr val="folHlink"/>
              </a:solidFill>
              <a:latin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1116632" y="1268760"/>
          <a:ext cx="1130525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5696" y="332656"/>
            <a:ext cx="586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000" b="1" dirty="0"/>
              <a:t>Схема розвитку творчих здібностей </a:t>
            </a:r>
          </a:p>
          <a:p>
            <a:pPr algn="ctr"/>
            <a:r>
              <a:rPr lang="uk-UA" sz="2000" b="1" dirty="0"/>
              <a:t> та обдарувань  учнів в опорній школі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825" y="1268413"/>
            <a:ext cx="2071688" cy="3857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/>
              <a:t>Гуртки Центру позашкільної  освіти</a:t>
            </a:r>
          </a:p>
          <a:p>
            <a:pPr algn="ctr">
              <a:defRPr/>
            </a:pPr>
            <a:r>
              <a:rPr lang="uk-UA" sz="1600" b="1" dirty="0"/>
              <a:t>Спортивні секції ДЮСШ</a:t>
            </a:r>
          </a:p>
          <a:p>
            <a:pPr algn="ctr">
              <a:defRPr/>
            </a:pPr>
            <a:r>
              <a:rPr lang="uk-UA" sz="1600" b="1" dirty="0"/>
              <a:t>Секції Малої академії наук учнівської молоді</a:t>
            </a:r>
          </a:p>
          <a:p>
            <a:pPr algn="ctr">
              <a:defRPr/>
            </a:pPr>
            <a:r>
              <a:rPr lang="uk-UA" sz="1600" b="1" dirty="0"/>
              <a:t>Районна бібліотека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15125" y="1214438"/>
            <a:ext cx="2214563" cy="3929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Уроки з використанням інноваційних технологій</a:t>
            </a:r>
          </a:p>
          <a:p>
            <a:pPr algn="ctr">
              <a:defRPr/>
            </a:pPr>
            <a:r>
              <a:rPr lang="uk-UA" sz="1400" b="1" dirty="0"/>
              <a:t>Індивідуальна, групова робота</a:t>
            </a:r>
          </a:p>
          <a:p>
            <a:pPr algn="ctr">
              <a:defRPr/>
            </a:pPr>
            <a:r>
              <a:rPr lang="uk-UA" sz="1400" b="1" dirty="0"/>
              <a:t>Факультативи, спецкурси</a:t>
            </a:r>
          </a:p>
          <a:p>
            <a:pPr algn="ctr">
              <a:defRPr/>
            </a:pPr>
            <a:r>
              <a:rPr lang="uk-UA" sz="1400" b="1" dirty="0"/>
              <a:t>Гуртки, секції</a:t>
            </a:r>
          </a:p>
          <a:p>
            <a:pPr algn="ctr">
              <a:defRPr/>
            </a:pPr>
            <a:r>
              <a:rPr lang="uk-UA" sz="1400" b="1" dirty="0"/>
              <a:t>Профільні предмети</a:t>
            </a:r>
          </a:p>
          <a:p>
            <a:pPr algn="ctr">
              <a:defRPr/>
            </a:pPr>
            <a:r>
              <a:rPr lang="uk-UA" sz="1400" b="1" dirty="0"/>
              <a:t>Творчі конкурси, виставки, змагання</a:t>
            </a:r>
          </a:p>
          <a:p>
            <a:pPr algn="ctr">
              <a:defRPr/>
            </a:pPr>
            <a:r>
              <a:rPr lang="uk-UA" sz="1400" b="1" dirty="0"/>
              <a:t>Олімпіади з базових дисциплін</a:t>
            </a:r>
          </a:p>
          <a:p>
            <a:pPr algn="ctr">
              <a:defRPr/>
            </a:pPr>
            <a:r>
              <a:rPr lang="uk-UA" sz="1400" b="1" dirty="0"/>
              <a:t>Участь у роботі шкільної бібліотеки</a:t>
            </a:r>
          </a:p>
          <a:p>
            <a:pPr algn="ctr">
              <a:defRPr/>
            </a:pPr>
            <a:r>
              <a:rPr lang="uk-UA" sz="1400" b="1" dirty="0"/>
              <a:t>Наукове учнівське товариство при </a:t>
            </a:r>
            <a:r>
              <a:rPr lang="uk-UA" sz="1400" dirty="0"/>
              <a:t>МАН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63" y="1357313"/>
            <a:ext cx="142589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Участь у роботі позашкільних закладів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3" y="1357313"/>
            <a:ext cx="1357312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Участь у навчально – виховному процесі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88" y="4214813"/>
            <a:ext cx="28575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b="1" dirty="0"/>
              <a:t>Психолого – педагогічний супровід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57938" y="5643563"/>
            <a:ext cx="142875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Просвітницька робота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9125" y="5643563"/>
            <a:ext cx="150018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Корекційно – розвивальна робота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188" y="5643563"/>
            <a:ext cx="1500187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Розробка індивідуальних траєкторій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25" y="5643563"/>
            <a:ext cx="1343025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/>
              <a:t>Психолого – педагогічна діагностика</a:t>
            </a:r>
          </a:p>
        </p:txBody>
      </p:sp>
      <p:sp>
        <p:nvSpPr>
          <p:cNvPr id="17" name="Стрелка вверх 16"/>
          <p:cNvSpPr/>
          <p:nvPr/>
        </p:nvSpPr>
        <p:spPr>
          <a:xfrm rot="19130120">
            <a:off x="3487738" y="2230438"/>
            <a:ext cx="485775" cy="5810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8" name="Стрелка вверх 17"/>
          <p:cNvSpPr/>
          <p:nvPr/>
        </p:nvSpPr>
        <p:spPr>
          <a:xfrm rot="2588702">
            <a:off x="5368925" y="2216150"/>
            <a:ext cx="484188" cy="68897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4429125" y="3571875"/>
            <a:ext cx="484188" cy="62071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85938" y="5286375"/>
            <a:ext cx="5286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565650" y="5208588"/>
            <a:ext cx="1571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608138" y="5464175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6930232" y="543004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Стрелка влево 45"/>
          <p:cNvSpPr/>
          <p:nvPr/>
        </p:nvSpPr>
        <p:spPr>
          <a:xfrm>
            <a:off x="2286000" y="1785938"/>
            <a:ext cx="500063" cy="14287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7" name="Стрелка вправо 46"/>
          <p:cNvSpPr/>
          <p:nvPr/>
        </p:nvSpPr>
        <p:spPr>
          <a:xfrm>
            <a:off x="6429375" y="1785938"/>
            <a:ext cx="285750" cy="14287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5" name="Стрелка вниз 64"/>
          <p:cNvSpPr/>
          <p:nvPr/>
        </p:nvSpPr>
        <p:spPr>
          <a:xfrm>
            <a:off x="3500438" y="5357813"/>
            <a:ext cx="71437" cy="2143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66" name="Стрелка вниз 65"/>
          <p:cNvSpPr/>
          <p:nvPr/>
        </p:nvSpPr>
        <p:spPr>
          <a:xfrm>
            <a:off x="5143500" y="5357813"/>
            <a:ext cx="71438" cy="21431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Шестиугольник 4"/>
          <p:cNvSpPr/>
          <p:nvPr/>
        </p:nvSpPr>
        <p:spPr>
          <a:xfrm>
            <a:off x="3707904" y="2492896"/>
            <a:ext cx="1872208" cy="1152128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 smtClean="0"/>
              <a:t>Учень</a:t>
            </a:r>
          </a:p>
          <a:p>
            <a:pPr algn="ctr">
              <a:defRPr/>
            </a:pPr>
            <a:r>
              <a:rPr lang="uk-UA" b="1" dirty="0" smtClean="0"/>
              <a:t>о</a:t>
            </a:r>
            <a:r>
              <a:rPr lang="uk-UA" b="1" dirty="0" smtClean="0"/>
              <a:t>порної </a:t>
            </a:r>
            <a:r>
              <a:rPr lang="uk-UA" b="1" dirty="0" smtClean="0"/>
              <a:t> </a:t>
            </a:r>
            <a:r>
              <a:rPr lang="uk-UA" b="1" dirty="0"/>
              <a:t>школи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1520" y="0"/>
            <a:ext cx="8712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uk-UA" sz="4000" b="1" dirty="0" err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Допрофільна</a:t>
            </a:r>
            <a:r>
              <a:rPr lang="uk-UA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uk-UA" sz="4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підготовка – компонент профільного навчання</a:t>
            </a:r>
            <a:endParaRPr lang="ru-RU" sz="4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916832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gray">
          <a:xfrm>
            <a:off x="395288" y="2924175"/>
            <a:ext cx="3313112" cy="584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gray">
          <a:xfrm>
            <a:off x="1000125" y="6000750"/>
            <a:ext cx="6429375" cy="561975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uk-UA"/>
          </a:p>
        </p:txBody>
      </p:sp>
      <p:sp>
        <p:nvSpPr>
          <p:cNvPr id="4" name="Freeform 7"/>
          <p:cNvSpPr>
            <a:spLocks/>
          </p:cNvSpPr>
          <p:nvPr/>
        </p:nvSpPr>
        <p:spPr bwMode="gray">
          <a:xfrm rot="7750680" flipV="1">
            <a:off x="2847182" y="2307431"/>
            <a:ext cx="882650" cy="576263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2001"/>
                </a:srgbClr>
              </a:gs>
              <a:gs pos="100000">
                <a:srgbClr val="88CE58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 rot="3424181">
            <a:off x="5249863" y="2247900"/>
            <a:ext cx="968375" cy="739775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6699"/>
              </a:gs>
              <a:gs pos="50000">
                <a:srgbClr val="4F95B9"/>
              </a:gs>
              <a:gs pos="100000">
                <a:srgbClr val="006699"/>
              </a:gs>
            </a:gsLst>
            <a:lin ang="540000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gray">
          <a:xfrm>
            <a:off x="1428750" y="1928813"/>
            <a:ext cx="6143625" cy="4397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4572000" y="2997200"/>
            <a:ext cx="3455988" cy="4397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C80AB"/>
              </a:gs>
              <a:gs pos="50000">
                <a:srgbClr val="006699"/>
              </a:gs>
              <a:gs pos="100000">
                <a:srgbClr val="2C80AB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714375" y="428625"/>
            <a:ext cx="7559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/>
              <a:t>Модель організації  допрофільної підготовки учнів основної школи</a:t>
            </a:r>
            <a:endParaRPr lang="ru-RU" sz="2800" b="1" i="1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357438" y="1857375"/>
            <a:ext cx="456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FFFF00"/>
                </a:solidFill>
              </a:rPr>
              <a:t>Допрофільна підготовка</a:t>
            </a:r>
            <a:endParaRPr lang="ru-RU" b="1" i="1">
              <a:solidFill>
                <a:srgbClr val="FFFF00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gray">
          <a:xfrm>
            <a:off x="323528" y="3789040"/>
            <a:ext cx="3456384" cy="864096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gray">
          <a:xfrm>
            <a:off x="323850" y="4941888"/>
            <a:ext cx="3378200" cy="647352"/>
          </a:xfrm>
          <a:prstGeom prst="roundRect">
            <a:avLst>
              <a:gd name="adj" fmla="val 4690"/>
            </a:avLst>
          </a:prstGeom>
          <a:solidFill>
            <a:srgbClr val="A9DC86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A9DC86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3429000" y="2286000"/>
            <a:ext cx="1947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i="1">
                <a:solidFill>
                  <a:srgbClr val="003300"/>
                </a:solidFill>
              </a:rPr>
              <a:t>Інноваційні</a:t>
            </a:r>
          </a:p>
          <a:p>
            <a:r>
              <a:rPr lang="uk-UA" sz="2000" b="1" i="1">
                <a:solidFill>
                  <a:srgbClr val="003300"/>
                </a:solidFill>
              </a:rPr>
              <a:t> технології</a:t>
            </a:r>
            <a:endParaRPr lang="ru-RU" sz="2000" b="1" i="1">
              <a:solidFill>
                <a:srgbClr val="0033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23528" y="5013176"/>
            <a:ext cx="3494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200" b="1" i="1" dirty="0">
                <a:solidFill>
                  <a:srgbClr val="003300"/>
                </a:solidFill>
              </a:rPr>
              <a:t>конференції,практичні заняття,</a:t>
            </a:r>
          </a:p>
          <a:p>
            <a:r>
              <a:rPr lang="uk-UA" sz="1200" b="1" i="1" dirty="0">
                <a:solidFill>
                  <a:srgbClr val="003300"/>
                </a:solidFill>
              </a:rPr>
              <a:t>диспути, рольові ігри, дослідження</a:t>
            </a:r>
            <a:endParaRPr lang="ru-RU" sz="1200" b="1" i="1" dirty="0">
              <a:solidFill>
                <a:srgbClr val="003300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00063" y="3933825"/>
            <a:ext cx="3000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i="1" dirty="0">
                <a:solidFill>
                  <a:srgbClr val="003300"/>
                </a:solidFill>
              </a:rPr>
              <a:t>лекції, семінари, проекти</a:t>
            </a:r>
            <a:r>
              <a:rPr lang="uk-UA" sz="1400" b="1" i="1" dirty="0" smtClean="0">
                <a:solidFill>
                  <a:srgbClr val="003300"/>
                </a:solidFill>
              </a:rPr>
              <a:t>, ускладнені форми роботи з учнями на уроках</a:t>
            </a:r>
            <a:endParaRPr lang="uk-UA" sz="1400" b="1" i="1" dirty="0">
              <a:solidFill>
                <a:srgbClr val="003300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716463" y="2997200"/>
            <a:ext cx="299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i="1">
                <a:solidFill>
                  <a:srgbClr val="FFFF00"/>
                </a:solidFill>
              </a:rPr>
              <a:t>Варіативна складова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gray">
          <a:xfrm rot="-5400000">
            <a:off x="1812132" y="3452019"/>
            <a:ext cx="360362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339966"/>
              </a:gs>
              <a:gs pos="100000">
                <a:srgbClr val="1E5B3D"/>
              </a:gs>
            </a:gsLst>
            <a:lin ang="5400000" scaled="1"/>
          </a:gradFill>
          <a:ln w="9525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gray">
          <a:xfrm rot="-5400000">
            <a:off x="1812107" y="4604717"/>
            <a:ext cx="360363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339966"/>
              </a:gs>
              <a:gs pos="100000">
                <a:srgbClr val="1E5B3D"/>
              </a:gs>
            </a:gsLst>
            <a:lin ang="5400000" scaled="1"/>
          </a:gradFill>
          <a:ln w="9525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95288" y="2997200"/>
            <a:ext cx="311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800" b="1" i="1">
                <a:solidFill>
                  <a:srgbClr val="FFFF00"/>
                </a:solidFill>
              </a:rPr>
              <a:t>Інваріантна складова</a:t>
            </a:r>
            <a:endParaRPr lang="ru-RU" sz="1800" b="1" i="1">
              <a:solidFill>
                <a:srgbClr val="FFFF00"/>
              </a:solidFill>
            </a:endParaRPr>
          </a:p>
        </p:txBody>
      </p:sp>
      <p:sp>
        <p:nvSpPr>
          <p:cNvPr id="21" name="AutoShape 31"/>
          <p:cNvSpPr>
            <a:spLocks noChangeArrowheads="1"/>
          </p:cNvSpPr>
          <p:nvPr/>
        </p:nvSpPr>
        <p:spPr bwMode="gray">
          <a:xfrm>
            <a:off x="4716463" y="5373688"/>
            <a:ext cx="3959225" cy="41910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gray">
          <a:xfrm>
            <a:off x="4787900" y="4652963"/>
            <a:ext cx="3816350" cy="41910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gray">
          <a:xfrm>
            <a:off x="4787900" y="3860800"/>
            <a:ext cx="3816350" cy="419100"/>
          </a:xfrm>
          <a:prstGeom prst="roundRect">
            <a:avLst>
              <a:gd name="adj" fmla="val 4690"/>
            </a:avLst>
          </a:prstGeom>
          <a:solidFill>
            <a:srgbClr val="6FC5E3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FC5E3"/>
            </a:extrusionClr>
          </a:sp3d>
        </p:spPr>
        <p:txBody>
          <a:bodyPr wrap="none" anchor="ctr">
            <a:flatTx/>
          </a:bodyPr>
          <a:lstStyle/>
          <a:p>
            <a:endParaRPr lang="uk-UA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2571750" y="6072188"/>
            <a:ext cx="3448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i="1">
                <a:solidFill>
                  <a:srgbClr val="003399"/>
                </a:solidFill>
              </a:rPr>
              <a:t>профорієнтація</a:t>
            </a: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5435600" y="5300663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3399"/>
                </a:solidFill>
              </a:rPr>
              <a:t>факультативи</a:t>
            </a:r>
            <a:endParaRPr lang="ru-RU" b="1" i="1">
              <a:solidFill>
                <a:srgbClr val="003399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4787900" y="4437063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solidFill>
                  <a:srgbClr val="003399"/>
                </a:solidFill>
              </a:rPr>
              <a:t>Предметні та міжпредметні курси</a:t>
            </a:r>
            <a:endParaRPr lang="ru-RU" sz="2000" b="1" i="1">
              <a:solidFill>
                <a:srgbClr val="003399"/>
              </a:solidFill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000625" y="3786188"/>
            <a:ext cx="3348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003399"/>
                </a:solidFill>
              </a:rPr>
              <a:t>курси за вибором</a:t>
            </a:r>
            <a:endParaRPr lang="ru-RU" b="1" i="1">
              <a:solidFill>
                <a:srgbClr val="003399"/>
              </a:solidFill>
            </a:endParaRPr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gray">
          <a:xfrm rot="-5400000">
            <a:off x="6492082" y="3309144"/>
            <a:ext cx="360362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29" name="AutoShape 39"/>
          <p:cNvSpPr>
            <a:spLocks noChangeArrowheads="1"/>
          </p:cNvSpPr>
          <p:nvPr/>
        </p:nvSpPr>
        <p:spPr bwMode="gray">
          <a:xfrm rot="-5400000">
            <a:off x="6492081" y="4101307"/>
            <a:ext cx="360363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0" name="AutoShape 40"/>
          <p:cNvSpPr>
            <a:spLocks noChangeArrowheads="1"/>
          </p:cNvSpPr>
          <p:nvPr/>
        </p:nvSpPr>
        <p:spPr bwMode="gray">
          <a:xfrm rot="-5400000">
            <a:off x="6492081" y="4964907"/>
            <a:ext cx="360363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2" name="AutoShape 38"/>
          <p:cNvSpPr>
            <a:spLocks noChangeArrowheads="1"/>
          </p:cNvSpPr>
          <p:nvPr/>
        </p:nvSpPr>
        <p:spPr bwMode="gray">
          <a:xfrm rot="-5400000">
            <a:off x="6477794" y="5595144"/>
            <a:ext cx="360362" cy="457200"/>
          </a:xfrm>
          <a:prstGeom prst="leftArrow">
            <a:avLst>
              <a:gd name="adj1" fmla="val 31250"/>
              <a:gd name="adj2" fmla="val 53648"/>
            </a:avLst>
          </a:prstGeom>
          <a:gradFill rotWithShape="1">
            <a:gsLst>
              <a:gs pos="0">
                <a:srgbClr val="66CCFF"/>
              </a:gs>
              <a:gs pos="100000">
                <a:srgbClr val="66CC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gray">
          <a:xfrm rot="-5400000">
            <a:off x="1778831" y="5502089"/>
            <a:ext cx="426914" cy="457200"/>
          </a:xfrm>
          <a:prstGeom prst="leftArrow">
            <a:avLst>
              <a:gd name="adj1" fmla="val 31250"/>
              <a:gd name="adj2" fmla="val 53646"/>
            </a:avLst>
          </a:prstGeom>
          <a:gradFill rotWithShape="1">
            <a:gsLst>
              <a:gs pos="0">
                <a:srgbClr val="339966"/>
              </a:gs>
              <a:gs pos="100000">
                <a:srgbClr val="1E5B3D"/>
              </a:gs>
            </a:gsLst>
            <a:lin ang="5400000" scaled="1"/>
          </a:gradFill>
          <a:ln w="9525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300038" y="214313"/>
            <a:ext cx="8843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/>
              <a:t>Модель випускника основної школи</a:t>
            </a:r>
            <a:endParaRPr lang="ru-RU" sz="3200" b="1" i="1"/>
          </a:p>
        </p:txBody>
      </p:sp>
      <p:sp>
        <p:nvSpPr>
          <p:cNvPr id="14339" name="AutoShape 8"/>
          <p:cNvSpPr>
            <a:spLocks noChangeArrowheads="1"/>
          </p:cNvSpPr>
          <p:nvPr/>
        </p:nvSpPr>
        <p:spPr bwMode="gray">
          <a:xfrm>
            <a:off x="6143625" y="1071563"/>
            <a:ext cx="2533650" cy="20002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i="1"/>
              <a:t>Має високий рівень мотивації  на навчання за вибраним профілем,на отримання якісної освіти</a:t>
            </a:r>
            <a:endParaRPr lang="ru-RU" sz="1800" b="1" i="1">
              <a:solidFill>
                <a:schemeClr val="bg1"/>
              </a:solidFill>
            </a:endParaRPr>
          </a:p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340" name="AutoShape 8"/>
          <p:cNvSpPr>
            <a:spLocks noChangeArrowheads="1"/>
          </p:cNvSpPr>
          <p:nvPr/>
        </p:nvSpPr>
        <p:spPr bwMode="gray">
          <a:xfrm>
            <a:off x="6143625" y="4429125"/>
            <a:ext cx="2533650" cy="20002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i="1"/>
              <a:t>Готовий нести відповідальність за зроблений вибір.</a:t>
            </a:r>
            <a:endParaRPr lang="ru-RU" sz="1400" b="1"/>
          </a:p>
          <a:p>
            <a:pPr algn="ctr">
              <a:defRPr/>
            </a:pPr>
            <a:r>
              <a:rPr lang="uk-UA" sz="1400" b="1" i="1"/>
              <a:t>В</a:t>
            </a:r>
            <a:r>
              <a:rPr lang="ru-RU" sz="1400" b="1" i="1"/>
              <a:t>олодіє запасом духовних і етичних якостей</a:t>
            </a:r>
          </a:p>
          <a:p>
            <a:pPr>
              <a:defRPr/>
            </a:pPr>
            <a:endParaRPr lang="en-US" sz="1400"/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gray">
          <a:xfrm>
            <a:off x="571500" y="4500563"/>
            <a:ext cx="2428875" cy="19859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i="1"/>
              <a:t>Усвідомлено здійснює вибір профілю навчання, який відповідає власним здібностям, індивідуальним можливостям</a:t>
            </a:r>
          </a:p>
          <a:p>
            <a:pPr algn="ctr">
              <a:defRPr/>
            </a:pPr>
            <a:endParaRPr lang="en-US" sz="1400"/>
          </a:p>
        </p:txBody>
      </p:sp>
      <p:sp>
        <p:nvSpPr>
          <p:cNvPr id="14342" name="AutoShape 8"/>
          <p:cNvSpPr>
            <a:spLocks noChangeArrowheads="1"/>
          </p:cNvSpPr>
          <p:nvPr/>
        </p:nvSpPr>
        <p:spPr bwMode="gray">
          <a:xfrm>
            <a:off x="428625" y="1071563"/>
            <a:ext cx="2357438" cy="20716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i="1"/>
              <a:t>Вміє об’єктивно оцінити свої резерви і здібності до продовження навчання за різноманітними профілями.</a:t>
            </a:r>
            <a:endParaRPr lang="ru-RU" sz="1400" b="1"/>
          </a:p>
          <a:p>
            <a:pPr algn="ctr">
              <a:defRPr/>
            </a:pPr>
            <a:endParaRPr lang="en-US" sz="14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19872" y="2060848"/>
            <a:ext cx="2447925" cy="2446338"/>
            <a:chOff x="2880" y="1344"/>
            <a:chExt cx="2126" cy="1968"/>
          </a:xfrm>
        </p:grpSpPr>
        <p:sp>
          <p:nvSpPr>
            <p:cNvPr id="14349" name="AutoShape 10"/>
            <p:cNvSpPr>
              <a:spLocks noChangeArrowheads="1"/>
            </p:cNvSpPr>
            <p:nvPr/>
          </p:nvSpPr>
          <p:spPr bwMode="gray">
            <a:xfrm>
              <a:off x="2894" y="1871"/>
              <a:ext cx="2112" cy="1441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Text Box 11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3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uk-UA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3327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54"/>
              <a:chOff x="2880" y="1344"/>
              <a:chExt cx="498" cy="1254"/>
            </a:xfrm>
          </p:grpSpPr>
          <p:sp>
            <p:nvSpPr>
              <p:cNvPr id="14352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53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gray">
              <a:xfrm>
                <a:off x="2880" y="1634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714750" y="3214688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8080"/>
                </a:solidFill>
              </a:rPr>
              <a:t>Випускник</a:t>
            </a:r>
          </a:p>
          <a:p>
            <a:pPr algn="ctr"/>
            <a:r>
              <a:rPr lang="uk-UA" b="1" i="1">
                <a:solidFill>
                  <a:srgbClr val="008080"/>
                </a:solidFill>
              </a:rPr>
              <a:t>Основної школи</a:t>
            </a:r>
            <a:endParaRPr lang="ru-RU" b="1" i="1">
              <a:solidFill>
                <a:srgbClr val="008080"/>
              </a:solidFill>
            </a:endParaRPr>
          </a:p>
        </p:txBody>
      </p:sp>
      <p:sp>
        <p:nvSpPr>
          <p:cNvPr id="14" name="Freeform 42"/>
          <p:cNvSpPr>
            <a:spLocks/>
          </p:cNvSpPr>
          <p:nvPr/>
        </p:nvSpPr>
        <p:spPr bwMode="gray">
          <a:xfrm flipV="1">
            <a:off x="2928938" y="1214438"/>
            <a:ext cx="1366837" cy="108108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960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9608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Freeform 41"/>
          <p:cNvSpPr>
            <a:spLocks/>
          </p:cNvSpPr>
          <p:nvPr/>
        </p:nvSpPr>
        <p:spPr bwMode="gray">
          <a:xfrm flipH="1" flipV="1">
            <a:off x="4929188" y="1214438"/>
            <a:ext cx="1214437" cy="10715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960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9608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Freeform 43"/>
          <p:cNvSpPr>
            <a:spLocks/>
          </p:cNvSpPr>
          <p:nvPr/>
        </p:nvSpPr>
        <p:spPr bwMode="gray">
          <a:xfrm>
            <a:off x="3071813" y="4500563"/>
            <a:ext cx="1357312" cy="15271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960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9608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reeform 24"/>
          <p:cNvSpPr>
            <a:spLocks/>
          </p:cNvSpPr>
          <p:nvPr/>
        </p:nvSpPr>
        <p:spPr bwMode="gray">
          <a:xfrm flipH="1">
            <a:off x="4929188" y="4572000"/>
            <a:ext cx="1189037" cy="14557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5960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9608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848</Words>
  <Application>Microsoft Office PowerPoint</Application>
  <PresentationFormat>Экран (4:3)</PresentationFormat>
  <Paragraphs>215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Ідеї,покладені в основу Концепції профільного  навчання: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User</cp:lastModifiedBy>
  <cp:revision>138</cp:revision>
  <dcterms:created xsi:type="dcterms:W3CDTF">2004-10-05T08:05:36Z</dcterms:created>
  <dcterms:modified xsi:type="dcterms:W3CDTF">2016-04-08T07:16:23Z</dcterms:modified>
</cp:coreProperties>
</file>