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1" r:id="rId3"/>
    <p:sldId id="258" r:id="rId4"/>
    <p:sldId id="274" r:id="rId5"/>
    <p:sldId id="275" r:id="rId6"/>
    <p:sldId id="264" r:id="rId7"/>
    <p:sldId id="265" r:id="rId8"/>
    <p:sldId id="266" r:id="rId9"/>
    <p:sldId id="263" r:id="rId10"/>
    <p:sldId id="276" r:id="rId11"/>
    <p:sldId id="272" r:id="rId12"/>
    <p:sldId id="278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215D9-4EE4-4033-9723-62110C7678E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370783-2136-407D-B13C-C8E5AE9E3B8E}">
      <dgm:prSet phldrT="[Текст]"/>
      <dgm:spPr/>
      <dgm:t>
        <a:bodyPr/>
        <a:lstStyle/>
        <a:p>
          <a:pPr algn="ctr"/>
          <a:r>
            <a:rPr lang="uk-UA" dirty="0" smtClean="0"/>
            <a:t>Гуманістична спрямованість</a:t>
          </a:r>
          <a:endParaRPr lang="ru-RU" dirty="0"/>
        </a:p>
      </dgm:t>
    </dgm:pt>
    <dgm:pt modelId="{A84E33BE-A26D-4DBC-ABFC-3C5E9E84C824}" type="parTrans" cxnId="{E40D3837-E68F-4766-98B6-9EF08B5762D8}">
      <dgm:prSet/>
      <dgm:spPr/>
      <dgm:t>
        <a:bodyPr/>
        <a:lstStyle/>
        <a:p>
          <a:endParaRPr lang="ru-RU"/>
        </a:p>
      </dgm:t>
    </dgm:pt>
    <dgm:pt modelId="{776E48CA-32C0-419E-96CF-DC95C4D72DED}" type="sibTrans" cxnId="{E40D3837-E68F-4766-98B6-9EF08B5762D8}">
      <dgm:prSet/>
      <dgm:spPr/>
      <dgm:t>
        <a:bodyPr/>
        <a:lstStyle/>
        <a:p>
          <a:endParaRPr lang="ru-RU"/>
        </a:p>
      </dgm:t>
    </dgm:pt>
    <dgm:pt modelId="{3B8942D6-7FEE-4065-83A7-1A136C63859F}">
      <dgm:prSet phldrT="[Текст]"/>
      <dgm:spPr/>
      <dgm:t>
        <a:bodyPr/>
        <a:lstStyle/>
        <a:p>
          <a:pPr algn="ctr"/>
          <a:r>
            <a:rPr lang="uk-UA" altLang="ru-RU" dirty="0" smtClean="0">
              <a:latin typeface="Calibri" panose="020F0502020204030204" pitchFamily="34" charset="0"/>
              <a:cs typeface="Calibri" panose="020F0502020204030204" pitchFamily="34" charset="0"/>
            </a:rPr>
            <a:t>Практична спрямованість </a:t>
          </a:r>
          <a:endParaRPr lang="ru-RU" dirty="0"/>
        </a:p>
      </dgm:t>
    </dgm:pt>
    <dgm:pt modelId="{2F299030-9F9C-444E-B13C-D6EF8599B3DF}" type="parTrans" cxnId="{1080DDB2-EEB7-45D4-A86A-EC7CB9EA7E26}">
      <dgm:prSet/>
      <dgm:spPr/>
      <dgm:t>
        <a:bodyPr/>
        <a:lstStyle/>
        <a:p>
          <a:endParaRPr lang="ru-RU"/>
        </a:p>
      </dgm:t>
    </dgm:pt>
    <dgm:pt modelId="{079A5912-FA8E-463A-A702-C8F8ADA9EB09}" type="sibTrans" cxnId="{1080DDB2-EEB7-45D4-A86A-EC7CB9EA7E26}">
      <dgm:prSet/>
      <dgm:spPr/>
      <dgm:t>
        <a:bodyPr/>
        <a:lstStyle/>
        <a:p>
          <a:endParaRPr lang="ru-RU"/>
        </a:p>
      </dgm:t>
    </dgm:pt>
    <dgm:pt modelId="{762E9D79-72F0-4C96-8A06-CE1FAAA090C0}">
      <dgm:prSet phldrT="[Текст]"/>
      <dgm:spPr/>
      <dgm:t>
        <a:bodyPr/>
        <a:lstStyle/>
        <a:p>
          <a:pPr algn="ctr"/>
          <a:r>
            <a:rPr lang="en-US" dirty="0" smtClean="0"/>
            <a:t>S</a:t>
          </a:r>
          <a:r>
            <a:rPr lang="uk-UA" dirty="0" smtClean="0"/>
            <a:t>ТЕМ</a:t>
          </a:r>
          <a:endParaRPr lang="ru-RU" dirty="0"/>
        </a:p>
      </dgm:t>
    </dgm:pt>
    <dgm:pt modelId="{27E72A9B-D5D2-4592-865D-A68E78CB58F7}" type="parTrans" cxnId="{51B92855-8653-4FEC-9F56-6C39E4BA4970}">
      <dgm:prSet/>
      <dgm:spPr/>
      <dgm:t>
        <a:bodyPr/>
        <a:lstStyle/>
        <a:p>
          <a:endParaRPr lang="ru-RU"/>
        </a:p>
      </dgm:t>
    </dgm:pt>
    <dgm:pt modelId="{4B121D10-9C9B-4D37-933D-5FA9ABBB78B7}" type="sibTrans" cxnId="{51B92855-8653-4FEC-9F56-6C39E4BA4970}">
      <dgm:prSet/>
      <dgm:spPr/>
      <dgm:t>
        <a:bodyPr/>
        <a:lstStyle/>
        <a:p>
          <a:endParaRPr lang="ru-RU"/>
        </a:p>
      </dgm:t>
    </dgm:pt>
    <dgm:pt modelId="{965EB47F-D756-48F9-A858-D8694D40D37B}">
      <dgm:prSet/>
      <dgm:spPr/>
      <dgm:t>
        <a:bodyPr/>
        <a:lstStyle/>
        <a:p>
          <a:pPr algn="ctr"/>
          <a:r>
            <a:rPr lang="uk-UA" dirty="0" smtClean="0"/>
            <a:t>Ціннісне наповнення освітнього процесу</a:t>
          </a:r>
          <a:endParaRPr lang="ru-RU" dirty="0"/>
        </a:p>
      </dgm:t>
    </dgm:pt>
    <dgm:pt modelId="{0190B5F5-2D04-4E34-8720-64AF5BBF0C49}" type="parTrans" cxnId="{1149DF17-6C64-481E-A8CE-F3BB605BF34A}">
      <dgm:prSet/>
      <dgm:spPr/>
      <dgm:t>
        <a:bodyPr/>
        <a:lstStyle/>
        <a:p>
          <a:endParaRPr lang="ru-RU"/>
        </a:p>
      </dgm:t>
    </dgm:pt>
    <dgm:pt modelId="{3286F1CA-FC98-4A32-9DBA-3CDCCF9204F1}" type="sibTrans" cxnId="{1149DF17-6C64-481E-A8CE-F3BB605BF34A}">
      <dgm:prSet/>
      <dgm:spPr/>
      <dgm:t>
        <a:bodyPr/>
        <a:lstStyle/>
        <a:p>
          <a:endParaRPr lang="ru-RU"/>
        </a:p>
      </dgm:t>
    </dgm:pt>
    <dgm:pt modelId="{414ABA97-305A-4D5B-8600-D18C499DD8F5}">
      <dgm:prSet/>
      <dgm:spPr/>
      <dgm:t>
        <a:bodyPr/>
        <a:lstStyle/>
        <a:p>
          <a:pPr algn="ctr"/>
          <a:r>
            <a:rPr lang="uk-UA" dirty="0" smtClean="0"/>
            <a:t>Формування емоційного інтелекту</a:t>
          </a:r>
          <a:endParaRPr lang="ru-RU" dirty="0"/>
        </a:p>
      </dgm:t>
    </dgm:pt>
    <dgm:pt modelId="{DB04CDDF-D9C5-48F3-BB15-E13F69095384}" type="parTrans" cxnId="{4564264F-0C06-4936-BEFF-836FC61200B2}">
      <dgm:prSet/>
      <dgm:spPr/>
      <dgm:t>
        <a:bodyPr/>
        <a:lstStyle/>
        <a:p>
          <a:endParaRPr lang="ru-RU"/>
        </a:p>
      </dgm:t>
    </dgm:pt>
    <dgm:pt modelId="{2DD0E0AA-A3E0-465F-B2A7-D885FB95BA27}" type="sibTrans" cxnId="{4564264F-0C06-4936-BEFF-836FC61200B2}">
      <dgm:prSet/>
      <dgm:spPr/>
      <dgm:t>
        <a:bodyPr/>
        <a:lstStyle/>
        <a:p>
          <a:endParaRPr lang="ru-RU"/>
        </a:p>
      </dgm:t>
    </dgm:pt>
    <dgm:pt modelId="{1620915B-BAE6-4427-9480-E7BB5472D426}">
      <dgm:prSet/>
      <dgm:spPr/>
      <dgm:t>
        <a:bodyPr/>
        <a:lstStyle/>
        <a:p>
          <a:pPr algn="ctr"/>
          <a:r>
            <a:rPr lang="uk-UA" dirty="0" smtClean="0"/>
            <a:t>Позитивне мислення</a:t>
          </a:r>
          <a:endParaRPr lang="ru-RU" dirty="0"/>
        </a:p>
      </dgm:t>
    </dgm:pt>
    <dgm:pt modelId="{FEF86330-6E41-4F11-8AB3-7864590C4FC9}" type="parTrans" cxnId="{8BB523A0-2B35-414B-89E5-2014A4661E81}">
      <dgm:prSet/>
      <dgm:spPr/>
      <dgm:t>
        <a:bodyPr/>
        <a:lstStyle/>
        <a:p>
          <a:endParaRPr lang="ru-RU"/>
        </a:p>
      </dgm:t>
    </dgm:pt>
    <dgm:pt modelId="{371620B7-AF46-4750-9C8E-F91DD3F5708A}" type="sibTrans" cxnId="{8BB523A0-2B35-414B-89E5-2014A4661E81}">
      <dgm:prSet/>
      <dgm:spPr/>
      <dgm:t>
        <a:bodyPr/>
        <a:lstStyle/>
        <a:p>
          <a:endParaRPr lang="ru-RU"/>
        </a:p>
      </dgm:t>
    </dgm:pt>
    <dgm:pt modelId="{7887F9E6-EC8D-489F-A769-E093C7F39092}" type="pres">
      <dgm:prSet presAssocID="{EA8215D9-4EE4-4033-9723-62110C7678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4BBA76D-D360-4F22-A2C3-CB638604BE6A}" type="pres">
      <dgm:prSet presAssocID="{EA8215D9-4EE4-4033-9723-62110C7678E1}" presName="Name1" presStyleCnt="0"/>
      <dgm:spPr/>
    </dgm:pt>
    <dgm:pt modelId="{164E4E5B-C2B4-4A94-A474-91727A9A50A2}" type="pres">
      <dgm:prSet presAssocID="{EA8215D9-4EE4-4033-9723-62110C7678E1}" presName="cycle" presStyleCnt="0"/>
      <dgm:spPr/>
    </dgm:pt>
    <dgm:pt modelId="{EE958D6F-2786-4814-B4DD-6EB49D506E8E}" type="pres">
      <dgm:prSet presAssocID="{EA8215D9-4EE4-4033-9723-62110C7678E1}" presName="srcNode" presStyleLbl="node1" presStyleIdx="0" presStyleCnt="6"/>
      <dgm:spPr/>
    </dgm:pt>
    <dgm:pt modelId="{DF9E32CA-0645-4D78-819C-FEB387BB99F7}" type="pres">
      <dgm:prSet presAssocID="{EA8215D9-4EE4-4033-9723-62110C7678E1}" presName="conn" presStyleLbl="parChTrans1D2" presStyleIdx="0" presStyleCnt="1"/>
      <dgm:spPr/>
      <dgm:t>
        <a:bodyPr/>
        <a:lstStyle/>
        <a:p>
          <a:endParaRPr lang="ru-RU"/>
        </a:p>
      </dgm:t>
    </dgm:pt>
    <dgm:pt modelId="{8DB9B249-2418-4EA5-9481-62FA27C294E4}" type="pres">
      <dgm:prSet presAssocID="{EA8215D9-4EE4-4033-9723-62110C7678E1}" presName="extraNode" presStyleLbl="node1" presStyleIdx="0" presStyleCnt="6"/>
      <dgm:spPr/>
    </dgm:pt>
    <dgm:pt modelId="{FBD4D71B-36CE-4948-ADBD-6B4329686279}" type="pres">
      <dgm:prSet presAssocID="{EA8215D9-4EE4-4033-9723-62110C7678E1}" presName="dstNode" presStyleLbl="node1" presStyleIdx="0" presStyleCnt="6"/>
      <dgm:spPr/>
    </dgm:pt>
    <dgm:pt modelId="{0FA6D64E-60D6-4258-BA4F-2395E105C089}" type="pres">
      <dgm:prSet presAssocID="{8B370783-2136-407D-B13C-C8E5AE9E3B8E}" presName="text_1" presStyleLbl="node1" presStyleIdx="0" presStyleCnt="6" custLinFactNeighborX="-477" custLinFactNeighborY="-2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CF3C7-89DE-4193-BEB6-1CC9777A2C39}" type="pres">
      <dgm:prSet presAssocID="{8B370783-2136-407D-B13C-C8E5AE9E3B8E}" presName="accent_1" presStyleCnt="0"/>
      <dgm:spPr/>
    </dgm:pt>
    <dgm:pt modelId="{55F39C5C-A46A-4D70-A18E-7BB84AE07A56}" type="pres">
      <dgm:prSet presAssocID="{8B370783-2136-407D-B13C-C8E5AE9E3B8E}" presName="accentRepeatNode" presStyleLbl="solidFgAcc1" presStyleIdx="0" presStyleCnt="6" custLinFactNeighborX="40391" custLinFactNeighborY="13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133A26-DC43-48B4-85FE-B26162169CD0}" type="pres">
      <dgm:prSet presAssocID="{3B8942D6-7FEE-4065-83A7-1A136C63859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95090-6257-444A-B538-E131D824EA7B}" type="pres">
      <dgm:prSet presAssocID="{3B8942D6-7FEE-4065-83A7-1A136C63859F}" presName="accent_2" presStyleCnt="0"/>
      <dgm:spPr/>
    </dgm:pt>
    <dgm:pt modelId="{FB615FF3-11BB-4C7F-8E33-30B7EA7402A7}" type="pres">
      <dgm:prSet presAssocID="{3B8942D6-7FEE-4065-83A7-1A136C63859F}" presName="accentRepeatNode" presStyleLbl="solidFgAcc1" presStyleIdx="1" presStyleCnt="6" custLinFactNeighborX="37785" custLinFactNeighborY="-26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108A38-F3B5-4ACE-9F59-82498909C7A4}" type="pres">
      <dgm:prSet presAssocID="{762E9D79-72F0-4C96-8A06-CE1FAAA090C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4D46D-C412-4113-A60E-8429EAC2D061}" type="pres">
      <dgm:prSet presAssocID="{762E9D79-72F0-4C96-8A06-CE1FAAA090C0}" presName="accent_3" presStyleCnt="0"/>
      <dgm:spPr/>
    </dgm:pt>
    <dgm:pt modelId="{68F39C21-F2C8-4856-99CA-78ED3CF67BFB}" type="pres">
      <dgm:prSet presAssocID="{762E9D79-72F0-4C96-8A06-CE1FAAA090C0}" presName="accentRepeatNode" presStyleLbl="solidFgAcc1" presStyleIdx="2" presStyleCnt="6" custLinFactNeighborX="28664" custLinFactNeighborY="117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410347-3048-4240-8C93-B42EFE6866B7}" type="pres">
      <dgm:prSet presAssocID="{965EB47F-D756-48F9-A858-D8694D40D37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D4701-238F-499C-B596-2FCB88405793}" type="pres">
      <dgm:prSet presAssocID="{965EB47F-D756-48F9-A858-D8694D40D37B}" presName="accent_4" presStyleCnt="0"/>
      <dgm:spPr/>
    </dgm:pt>
    <dgm:pt modelId="{909AFD21-6624-4FE3-AEBF-BBC365CF1A65}" type="pres">
      <dgm:prSet presAssocID="{965EB47F-D756-48F9-A858-D8694D40D37B}" presName="accentRepeatNode" presStyleLbl="solidFgAcc1" presStyleIdx="3" presStyleCnt="6" custLinFactNeighborX="31270" custLinFactNeighborY="-260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0721EE-8E25-4B74-BB8E-46DB3A271C75}" type="pres">
      <dgm:prSet presAssocID="{414ABA97-305A-4D5B-8600-D18C499DD8F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58D9E-64FD-4096-B245-9546B21FDCEC}" type="pres">
      <dgm:prSet presAssocID="{414ABA97-305A-4D5B-8600-D18C499DD8F5}" presName="accent_5" presStyleCnt="0"/>
      <dgm:spPr/>
    </dgm:pt>
    <dgm:pt modelId="{4A684682-56C3-49A4-BCDE-7406A87DB5EE}" type="pres">
      <dgm:prSet presAssocID="{414ABA97-305A-4D5B-8600-D18C499DD8F5}" presName="accentRepeatNode" presStyleLbl="solidFgAcc1" presStyleIdx="4" presStyleCnt="6" custLinFactNeighborX="4560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E9E291-2DEB-4003-BFD3-D06D580022AF}" type="pres">
      <dgm:prSet presAssocID="{1620915B-BAE6-4427-9480-E7BB5472D426}" presName="text_6" presStyleLbl="node1" presStyleIdx="5" presStyleCnt="6" custLinFactNeighborX="-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87532-BF8D-4056-B38E-FB87061EC130}" type="pres">
      <dgm:prSet presAssocID="{1620915B-BAE6-4427-9480-E7BB5472D426}" presName="accent_6" presStyleCnt="0"/>
      <dgm:spPr/>
    </dgm:pt>
    <dgm:pt modelId="{EECFB96E-CC63-4E77-865E-57E862E6548E}" type="pres">
      <dgm:prSet presAssocID="{1620915B-BAE6-4427-9480-E7BB5472D426}" presName="accentRepeatNode" presStyleLbl="solidFgAcc1" presStyleIdx="5" presStyleCnt="6" custLinFactNeighborX="71661" custLinFactNeighborY="-651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26F983A-FB6C-4E86-93A2-DD9A7860316C}" type="presOf" srcId="{965EB47F-D756-48F9-A858-D8694D40D37B}" destId="{E0410347-3048-4240-8C93-B42EFE6866B7}" srcOrd="0" destOrd="0" presId="urn:microsoft.com/office/officeart/2008/layout/VerticalCurvedList"/>
    <dgm:cxn modelId="{B1CF4EA6-7C79-46E2-9217-415C6B1D8B4B}" type="presOf" srcId="{776E48CA-32C0-419E-96CF-DC95C4D72DED}" destId="{DF9E32CA-0645-4D78-819C-FEB387BB99F7}" srcOrd="0" destOrd="0" presId="urn:microsoft.com/office/officeart/2008/layout/VerticalCurvedList"/>
    <dgm:cxn modelId="{4564264F-0C06-4936-BEFF-836FC61200B2}" srcId="{EA8215D9-4EE4-4033-9723-62110C7678E1}" destId="{414ABA97-305A-4D5B-8600-D18C499DD8F5}" srcOrd="4" destOrd="0" parTransId="{DB04CDDF-D9C5-48F3-BB15-E13F69095384}" sibTransId="{2DD0E0AA-A3E0-465F-B2A7-D885FB95BA27}"/>
    <dgm:cxn modelId="{8BB523A0-2B35-414B-89E5-2014A4661E81}" srcId="{EA8215D9-4EE4-4033-9723-62110C7678E1}" destId="{1620915B-BAE6-4427-9480-E7BB5472D426}" srcOrd="5" destOrd="0" parTransId="{FEF86330-6E41-4F11-8AB3-7864590C4FC9}" sibTransId="{371620B7-AF46-4750-9C8E-F91DD3F5708A}"/>
    <dgm:cxn modelId="{863FE4E7-66FF-46E6-B24F-BDB4848EFF0F}" type="presOf" srcId="{EA8215D9-4EE4-4033-9723-62110C7678E1}" destId="{7887F9E6-EC8D-489F-A769-E093C7F39092}" srcOrd="0" destOrd="0" presId="urn:microsoft.com/office/officeart/2008/layout/VerticalCurvedList"/>
    <dgm:cxn modelId="{D2EC3CAA-D714-42B3-84D5-1DFB2580F3A6}" type="presOf" srcId="{414ABA97-305A-4D5B-8600-D18C499DD8F5}" destId="{9D0721EE-8E25-4B74-BB8E-46DB3A271C75}" srcOrd="0" destOrd="0" presId="urn:microsoft.com/office/officeart/2008/layout/VerticalCurvedList"/>
    <dgm:cxn modelId="{FED2D889-ED0B-410F-A3FB-12661D1A03DA}" type="presOf" srcId="{1620915B-BAE6-4427-9480-E7BB5472D426}" destId="{D3E9E291-2DEB-4003-BFD3-D06D580022AF}" srcOrd="0" destOrd="0" presId="urn:microsoft.com/office/officeart/2008/layout/VerticalCurvedList"/>
    <dgm:cxn modelId="{549884BF-185F-464F-BAA1-C33D4A6309A4}" type="presOf" srcId="{3B8942D6-7FEE-4065-83A7-1A136C63859F}" destId="{89133A26-DC43-48B4-85FE-B26162169CD0}" srcOrd="0" destOrd="0" presId="urn:microsoft.com/office/officeart/2008/layout/VerticalCurvedList"/>
    <dgm:cxn modelId="{CD18D4AE-2C6E-459C-B1FE-BE2C10376463}" type="presOf" srcId="{8B370783-2136-407D-B13C-C8E5AE9E3B8E}" destId="{0FA6D64E-60D6-4258-BA4F-2395E105C089}" srcOrd="0" destOrd="0" presId="urn:microsoft.com/office/officeart/2008/layout/VerticalCurvedList"/>
    <dgm:cxn modelId="{1149DF17-6C64-481E-A8CE-F3BB605BF34A}" srcId="{EA8215D9-4EE4-4033-9723-62110C7678E1}" destId="{965EB47F-D756-48F9-A858-D8694D40D37B}" srcOrd="3" destOrd="0" parTransId="{0190B5F5-2D04-4E34-8720-64AF5BBF0C49}" sibTransId="{3286F1CA-FC98-4A32-9DBA-3CDCCF9204F1}"/>
    <dgm:cxn modelId="{51B92855-8653-4FEC-9F56-6C39E4BA4970}" srcId="{EA8215D9-4EE4-4033-9723-62110C7678E1}" destId="{762E9D79-72F0-4C96-8A06-CE1FAAA090C0}" srcOrd="2" destOrd="0" parTransId="{27E72A9B-D5D2-4592-865D-A68E78CB58F7}" sibTransId="{4B121D10-9C9B-4D37-933D-5FA9ABBB78B7}"/>
    <dgm:cxn modelId="{1080DDB2-EEB7-45D4-A86A-EC7CB9EA7E26}" srcId="{EA8215D9-4EE4-4033-9723-62110C7678E1}" destId="{3B8942D6-7FEE-4065-83A7-1A136C63859F}" srcOrd="1" destOrd="0" parTransId="{2F299030-9F9C-444E-B13C-D6EF8599B3DF}" sibTransId="{079A5912-FA8E-463A-A702-C8F8ADA9EB09}"/>
    <dgm:cxn modelId="{E40D3837-E68F-4766-98B6-9EF08B5762D8}" srcId="{EA8215D9-4EE4-4033-9723-62110C7678E1}" destId="{8B370783-2136-407D-B13C-C8E5AE9E3B8E}" srcOrd="0" destOrd="0" parTransId="{A84E33BE-A26D-4DBC-ABFC-3C5E9E84C824}" sibTransId="{776E48CA-32C0-419E-96CF-DC95C4D72DED}"/>
    <dgm:cxn modelId="{8A6ABC41-081D-47A6-8035-AC5DEFA1E110}" type="presOf" srcId="{762E9D79-72F0-4C96-8A06-CE1FAAA090C0}" destId="{71108A38-F3B5-4ACE-9F59-82498909C7A4}" srcOrd="0" destOrd="0" presId="urn:microsoft.com/office/officeart/2008/layout/VerticalCurvedList"/>
    <dgm:cxn modelId="{A01A7535-D011-4B4A-B8BD-885013EC8722}" type="presParOf" srcId="{7887F9E6-EC8D-489F-A769-E093C7F39092}" destId="{F4BBA76D-D360-4F22-A2C3-CB638604BE6A}" srcOrd="0" destOrd="0" presId="urn:microsoft.com/office/officeart/2008/layout/VerticalCurvedList"/>
    <dgm:cxn modelId="{B88750A2-6FBE-4E9C-8CC2-43C2D4350557}" type="presParOf" srcId="{F4BBA76D-D360-4F22-A2C3-CB638604BE6A}" destId="{164E4E5B-C2B4-4A94-A474-91727A9A50A2}" srcOrd="0" destOrd="0" presId="urn:microsoft.com/office/officeart/2008/layout/VerticalCurvedList"/>
    <dgm:cxn modelId="{1465A3DB-85A6-4644-B850-B613FF8D0919}" type="presParOf" srcId="{164E4E5B-C2B4-4A94-A474-91727A9A50A2}" destId="{EE958D6F-2786-4814-B4DD-6EB49D506E8E}" srcOrd="0" destOrd="0" presId="urn:microsoft.com/office/officeart/2008/layout/VerticalCurvedList"/>
    <dgm:cxn modelId="{0C40C6E7-7798-42BE-8706-71FA83D480CF}" type="presParOf" srcId="{164E4E5B-C2B4-4A94-A474-91727A9A50A2}" destId="{DF9E32CA-0645-4D78-819C-FEB387BB99F7}" srcOrd="1" destOrd="0" presId="urn:microsoft.com/office/officeart/2008/layout/VerticalCurvedList"/>
    <dgm:cxn modelId="{24995CAF-EC47-448D-9DE7-A6E18B1E12A6}" type="presParOf" srcId="{164E4E5B-C2B4-4A94-A474-91727A9A50A2}" destId="{8DB9B249-2418-4EA5-9481-62FA27C294E4}" srcOrd="2" destOrd="0" presId="urn:microsoft.com/office/officeart/2008/layout/VerticalCurvedList"/>
    <dgm:cxn modelId="{4AD21B15-C427-4096-A22D-EC05E6875304}" type="presParOf" srcId="{164E4E5B-C2B4-4A94-A474-91727A9A50A2}" destId="{FBD4D71B-36CE-4948-ADBD-6B4329686279}" srcOrd="3" destOrd="0" presId="urn:microsoft.com/office/officeart/2008/layout/VerticalCurvedList"/>
    <dgm:cxn modelId="{36713898-B4A3-4180-AF33-6BF486258002}" type="presParOf" srcId="{F4BBA76D-D360-4F22-A2C3-CB638604BE6A}" destId="{0FA6D64E-60D6-4258-BA4F-2395E105C089}" srcOrd="1" destOrd="0" presId="urn:microsoft.com/office/officeart/2008/layout/VerticalCurvedList"/>
    <dgm:cxn modelId="{00587998-95C4-46F0-A73D-81A30E7B3495}" type="presParOf" srcId="{F4BBA76D-D360-4F22-A2C3-CB638604BE6A}" destId="{94FCF3C7-89DE-4193-BEB6-1CC9777A2C39}" srcOrd="2" destOrd="0" presId="urn:microsoft.com/office/officeart/2008/layout/VerticalCurvedList"/>
    <dgm:cxn modelId="{2D4BD51B-7CC8-4571-A1FA-5A2088249EA5}" type="presParOf" srcId="{94FCF3C7-89DE-4193-BEB6-1CC9777A2C39}" destId="{55F39C5C-A46A-4D70-A18E-7BB84AE07A56}" srcOrd="0" destOrd="0" presId="urn:microsoft.com/office/officeart/2008/layout/VerticalCurvedList"/>
    <dgm:cxn modelId="{197B0C62-8236-4A5B-9264-21F5F8447442}" type="presParOf" srcId="{F4BBA76D-D360-4F22-A2C3-CB638604BE6A}" destId="{89133A26-DC43-48B4-85FE-B26162169CD0}" srcOrd="3" destOrd="0" presId="urn:microsoft.com/office/officeart/2008/layout/VerticalCurvedList"/>
    <dgm:cxn modelId="{C60B6678-D98F-447B-BA47-94710249BA18}" type="presParOf" srcId="{F4BBA76D-D360-4F22-A2C3-CB638604BE6A}" destId="{15395090-6257-444A-B538-E131D824EA7B}" srcOrd="4" destOrd="0" presId="urn:microsoft.com/office/officeart/2008/layout/VerticalCurvedList"/>
    <dgm:cxn modelId="{A5A53FC1-56A0-4B52-85AE-3659A4B190AF}" type="presParOf" srcId="{15395090-6257-444A-B538-E131D824EA7B}" destId="{FB615FF3-11BB-4C7F-8E33-30B7EA7402A7}" srcOrd="0" destOrd="0" presId="urn:microsoft.com/office/officeart/2008/layout/VerticalCurvedList"/>
    <dgm:cxn modelId="{5C5291EC-6A00-4E26-9D9B-EBD143C97C93}" type="presParOf" srcId="{F4BBA76D-D360-4F22-A2C3-CB638604BE6A}" destId="{71108A38-F3B5-4ACE-9F59-82498909C7A4}" srcOrd="5" destOrd="0" presId="urn:microsoft.com/office/officeart/2008/layout/VerticalCurvedList"/>
    <dgm:cxn modelId="{0B06B72E-C34C-45F9-B1EE-CA474FBE5BA1}" type="presParOf" srcId="{F4BBA76D-D360-4F22-A2C3-CB638604BE6A}" destId="{DD34D46D-C412-4113-A60E-8429EAC2D061}" srcOrd="6" destOrd="0" presId="urn:microsoft.com/office/officeart/2008/layout/VerticalCurvedList"/>
    <dgm:cxn modelId="{3A6D8E2D-498A-4B3A-BD5B-18B81A3F6F59}" type="presParOf" srcId="{DD34D46D-C412-4113-A60E-8429EAC2D061}" destId="{68F39C21-F2C8-4856-99CA-78ED3CF67BFB}" srcOrd="0" destOrd="0" presId="urn:microsoft.com/office/officeart/2008/layout/VerticalCurvedList"/>
    <dgm:cxn modelId="{50628EAE-0AC2-4769-8FD7-7F1C5341881E}" type="presParOf" srcId="{F4BBA76D-D360-4F22-A2C3-CB638604BE6A}" destId="{E0410347-3048-4240-8C93-B42EFE6866B7}" srcOrd="7" destOrd="0" presId="urn:microsoft.com/office/officeart/2008/layout/VerticalCurvedList"/>
    <dgm:cxn modelId="{229940AF-BC1F-4471-A2AE-45989D68496E}" type="presParOf" srcId="{F4BBA76D-D360-4F22-A2C3-CB638604BE6A}" destId="{EBED4701-238F-499C-B596-2FCB88405793}" srcOrd="8" destOrd="0" presId="urn:microsoft.com/office/officeart/2008/layout/VerticalCurvedList"/>
    <dgm:cxn modelId="{56BC1F95-B503-46EB-9D3E-BA410C3F9951}" type="presParOf" srcId="{EBED4701-238F-499C-B596-2FCB88405793}" destId="{909AFD21-6624-4FE3-AEBF-BBC365CF1A65}" srcOrd="0" destOrd="0" presId="urn:microsoft.com/office/officeart/2008/layout/VerticalCurvedList"/>
    <dgm:cxn modelId="{78208D8C-D573-47FA-B129-774759CAE23D}" type="presParOf" srcId="{F4BBA76D-D360-4F22-A2C3-CB638604BE6A}" destId="{9D0721EE-8E25-4B74-BB8E-46DB3A271C75}" srcOrd="9" destOrd="0" presId="urn:microsoft.com/office/officeart/2008/layout/VerticalCurvedList"/>
    <dgm:cxn modelId="{476AE975-C5B0-4111-A2E5-1A730A98C842}" type="presParOf" srcId="{F4BBA76D-D360-4F22-A2C3-CB638604BE6A}" destId="{37C58D9E-64FD-4096-B245-9546B21FDCEC}" srcOrd="10" destOrd="0" presId="urn:microsoft.com/office/officeart/2008/layout/VerticalCurvedList"/>
    <dgm:cxn modelId="{4F14D746-9D13-4AEF-A231-3E4C9131641A}" type="presParOf" srcId="{37C58D9E-64FD-4096-B245-9546B21FDCEC}" destId="{4A684682-56C3-49A4-BCDE-7406A87DB5EE}" srcOrd="0" destOrd="0" presId="urn:microsoft.com/office/officeart/2008/layout/VerticalCurvedList"/>
    <dgm:cxn modelId="{1D3BBFAE-49FC-4347-A154-34D893A4CFB1}" type="presParOf" srcId="{F4BBA76D-D360-4F22-A2C3-CB638604BE6A}" destId="{D3E9E291-2DEB-4003-BFD3-D06D580022AF}" srcOrd="11" destOrd="0" presId="urn:microsoft.com/office/officeart/2008/layout/VerticalCurvedList"/>
    <dgm:cxn modelId="{47AE40C7-5E54-43BE-AA71-414320C60ED2}" type="presParOf" srcId="{F4BBA76D-D360-4F22-A2C3-CB638604BE6A}" destId="{EC887532-BF8D-4056-B38E-FB87061EC130}" srcOrd="12" destOrd="0" presId="urn:microsoft.com/office/officeart/2008/layout/VerticalCurvedList"/>
    <dgm:cxn modelId="{934268F4-95F1-4993-A8CA-2D572D79D7F2}" type="presParOf" srcId="{EC887532-BF8D-4056-B38E-FB87061EC130}" destId="{EECFB96E-CC63-4E77-865E-57E862E654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33E0E6-4DB5-4DDE-AA2E-E42D65EAA7D0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</dgm:pt>
    <dgm:pt modelId="{B4371F9E-5A27-44F2-8D4C-52EC548056EA}">
      <dgm:prSet phldrT="[Текст]"/>
      <dgm:spPr/>
      <dgm:t>
        <a:bodyPr/>
        <a:lstStyle/>
        <a:p>
          <a:r>
            <a:rPr lang="ru-RU" alt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Знання</a:t>
          </a:r>
          <a:endParaRPr lang="ru-RU" dirty="0"/>
        </a:p>
      </dgm:t>
    </dgm:pt>
    <dgm:pt modelId="{5726FBA1-0C28-49D6-A237-C807C339F428}" type="parTrans" cxnId="{41DB7579-81BA-444C-81DB-DE987F42E512}">
      <dgm:prSet/>
      <dgm:spPr/>
      <dgm:t>
        <a:bodyPr/>
        <a:lstStyle/>
        <a:p>
          <a:endParaRPr lang="ru-RU"/>
        </a:p>
      </dgm:t>
    </dgm:pt>
    <dgm:pt modelId="{42191125-A974-4401-9B71-2571376076E1}" type="sibTrans" cxnId="{41DB7579-81BA-444C-81DB-DE987F42E512}">
      <dgm:prSet/>
      <dgm:spPr/>
      <dgm:t>
        <a:bodyPr/>
        <a:lstStyle/>
        <a:p>
          <a:endParaRPr lang="ru-RU"/>
        </a:p>
      </dgm:t>
    </dgm:pt>
    <dgm:pt modelId="{59675C6B-FE02-4C43-9BA5-E56D477BEF91}">
      <dgm:prSet/>
      <dgm:spPr/>
      <dgm:t>
        <a:bodyPr/>
        <a:lstStyle/>
        <a:p>
          <a:pPr rtl="0"/>
          <a:r>
            <a:rPr lang="ru-RU" b="1" i="0" baseline="0" dirty="0" err="1" smtClean="0"/>
            <a:t>скласти</a:t>
          </a:r>
          <a:r>
            <a:rPr lang="ru-RU" b="1" i="0" baseline="0" dirty="0" smtClean="0"/>
            <a:t> список, </a:t>
          </a:r>
          <a:r>
            <a:rPr lang="ru-RU" b="1" i="0" baseline="0" dirty="0" err="1" smtClean="0"/>
            <a:t>виділити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розповісти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показати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назвати</a:t>
          </a:r>
          <a:endParaRPr lang="ru-RU" dirty="0"/>
        </a:p>
      </dgm:t>
    </dgm:pt>
    <dgm:pt modelId="{DD1FE8D0-7B29-4BFA-8366-BB98E8F76185}" type="parTrans" cxnId="{D1AC54A8-86DE-4A64-A34F-6B149C621D09}">
      <dgm:prSet/>
      <dgm:spPr/>
      <dgm:t>
        <a:bodyPr/>
        <a:lstStyle/>
        <a:p>
          <a:endParaRPr lang="ru-RU"/>
        </a:p>
      </dgm:t>
    </dgm:pt>
    <dgm:pt modelId="{224A3F4B-79F3-4C18-B106-ABB303B6BC19}" type="sibTrans" cxnId="{D1AC54A8-86DE-4A64-A34F-6B149C621D09}">
      <dgm:prSet/>
      <dgm:spPr/>
      <dgm:t>
        <a:bodyPr/>
        <a:lstStyle/>
        <a:p>
          <a:endParaRPr lang="ru-RU"/>
        </a:p>
      </dgm:t>
    </dgm:pt>
    <dgm:pt modelId="{F44E7A5D-67DB-4FAF-B4E3-484AE1351598}">
      <dgm:prSet/>
      <dgm:spPr/>
      <dgm:t>
        <a:bodyPr/>
        <a:lstStyle/>
        <a:p>
          <a:r>
            <a:rPr lang="uk-UA" alt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Розуміння</a:t>
          </a:r>
          <a:endParaRPr lang="en-US" alt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71A32-7159-4BE3-86DA-885FB58AFD17}" type="parTrans" cxnId="{81499BF8-C4F9-4265-8173-25FAE7EEC24F}">
      <dgm:prSet/>
      <dgm:spPr/>
      <dgm:t>
        <a:bodyPr/>
        <a:lstStyle/>
        <a:p>
          <a:endParaRPr lang="ru-RU"/>
        </a:p>
      </dgm:t>
    </dgm:pt>
    <dgm:pt modelId="{CB92B4F5-0C3A-4301-9C2D-D75FDCAC5031}" type="sibTrans" cxnId="{81499BF8-C4F9-4265-8173-25FAE7EEC24F}">
      <dgm:prSet/>
      <dgm:spPr/>
      <dgm:t>
        <a:bodyPr/>
        <a:lstStyle/>
        <a:p>
          <a:endParaRPr lang="ru-RU"/>
        </a:p>
      </dgm:t>
    </dgm:pt>
    <dgm:pt modelId="{C06BB01C-4C29-4B60-8B48-9EBBEA75B73D}">
      <dgm:prSet/>
      <dgm:spPr/>
      <dgm:t>
        <a:bodyPr/>
        <a:lstStyle/>
        <a:p>
          <a:r>
            <a:rPr lang="uk-UA" alt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Використання</a:t>
          </a:r>
          <a:endParaRPr lang="en-US" alt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6743CD-A003-4891-8C07-48BBE797BF73}" type="parTrans" cxnId="{FC1D2E9C-59A1-48E7-BD28-303C583A0602}">
      <dgm:prSet/>
      <dgm:spPr/>
      <dgm:t>
        <a:bodyPr/>
        <a:lstStyle/>
        <a:p>
          <a:endParaRPr lang="ru-RU"/>
        </a:p>
      </dgm:t>
    </dgm:pt>
    <dgm:pt modelId="{8F3DFE8F-AE0A-490C-9EA3-24CE1B7A4A06}" type="sibTrans" cxnId="{FC1D2E9C-59A1-48E7-BD28-303C583A0602}">
      <dgm:prSet/>
      <dgm:spPr/>
      <dgm:t>
        <a:bodyPr/>
        <a:lstStyle/>
        <a:p>
          <a:endParaRPr lang="ru-RU"/>
        </a:p>
      </dgm:t>
    </dgm:pt>
    <dgm:pt modelId="{06F8D26F-0ECA-4A91-8000-4224EEAD7D38}">
      <dgm:prSet/>
      <dgm:spPr/>
      <dgm:t>
        <a:bodyPr/>
        <a:lstStyle/>
        <a:p>
          <a:r>
            <a:rPr lang="ru-RU" alt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Анал</a:t>
          </a:r>
          <a:r>
            <a:rPr lang="uk-UA" alt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і</a:t>
          </a:r>
          <a:r>
            <a:rPr lang="ru-RU" alt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з</a:t>
          </a:r>
          <a:endParaRPr lang="en-US" alt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21A0A6-5073-4668-9E17-92543C9DD7B9}" type="parTrans" cxnId="{ED18FAF5-C63D-4B51-AB90-76A1DA2E957F}">
      <dgm:prSet/>
      <dgm:spPr/>
      <dgm:t>
        <a:bodyPr/>
        <a:lstStyle/>
        <a:p>
          <a:endParaRPr lang="ru-RU"/>
        </a:p>
      </dgm:t>
    </dgm:pt>
    <dgm:pt modelId="{97E80D15-7BC1-4593-82DD-3E952F53B590}" type="sibTrans" cxnId="{ED18FAF5-C63D-4B51-AB90-76A1DA2E957F}">
      <dgm:prSet/>
      <dgm:spPr/>
      <dgm:t>
        <a:bodyPr/>
        <a:lstStyle/>
        <a:p>
          <a:endParaRPr lang="ru-RU"/>
        </a:p>
      </dgm:t>
    </dgm:pt>
    <dgm:pt modelId="{33DE6D0C-1509-4587-946A-2DE402EF954E}">
      <dgm:prSet/>
      <dgm:spPr/>
      <dgm:t>
        <a:bodyPr/>
        <a:lstStyle/>
        <a:p>
          <a:r>
            <a:rPr lang="ru-RU" alt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Синтез</a:t>
          </a:r>
          <a:endParaRPr lang="en-US" alt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89DB81-3D5A-4320-9512-C1576331AC74}" type="parTrans" cxnId="{ACF69A68-4B03-443F-A788-C9FC7328B286}">
      <dgm:prSet/>
      <dgm:spPr/>
      <dgm:t>
        <a:bodyPr/>
        <a:lstStyle/>
        <a:p>
          <a:endParaRPr lang="ru-RU"/>
        </a:p>
      </dgm:t>
    </dgm:pt>
    <dgm:pt modelId="{479A969C-2B77-47EB-81A5-1B1943537662}" type="sibTrans" cxnId="{ACF69A68-4B03-443F-A788-C9FC7328B286}">
      <dgm:prSet/>
      <dgm:spPr/>
      <dgm:t>
        <a:bodyPr/>
        <a:lstStyle/>
        <a:p>
          <a:endParaRPr lang="ru-RU"/>
        </a:p>
      </dgm:t>
    </dgm:pt>
    <dgm:pt modelId="{265A47C9-81F6-4FC8-9C31-B3D4E1F58732}">
      <dgm:prSet/>
      <dgm:spPr/>
      <dgm:t>
        <a:bodyPr/>
        <a:lstStyle/>
        <a:p>
          <a:r>
            <a:rPr lang="ru-RU" alt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Оц</a:t>
          </a:r>
          <a:r>
            <a:rPr lang="uk-UA" alt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і</a:t>
          </a:r>
          <a:r>
            <a:rPr lang="ru-RU" alt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нка</a:t>
          </a:r>
          <a:endParaRPr lang="en-US" alt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7A66F1-287E-4EDC-933E-F9CCEE575821}" type="parTrans" cxnId="{74229B72-CEEF-49EC-A8EB-B50CF7C522E8}">
      <dgm:prSet/>
      <dgm:spPr/>
      <dgm:t>
        <a:bodyPr/>
        <a:lstStyle/>
        <a:p>
          <a:endParaRPr lang="ru-RU"/>
        </a:p>
      </dgm:t>
    </dgm:pt>
    <dgm:pt modelId="{FAF40295-69E8-47DF-A015-5DCE3D7FA37E}" type="sibTrans" cxnId="{74229B72-CEEF-49EC-A8EB-B50CF7C522E8}">
      <dgm:prSet/>
      <dgm:spPr/>
      <dgm:t>
        <a:bodyPr/>
        <a:lstStyle/>
        <a:p>
          <a:endParaRPr lang="ru-RU"/>
        </a:p>
      </dgm:t>
    </dgm:pt>
    <dgm:pt modelId="{BBD85620-0BFA-4DEE-B794-B4E1920BE59F}">
      <dgm:prSet/>
      <dgm:spPr/>
      <dgm:t>
        <a:bodyPr/>
        <a:lstStyle/>
        <a:p>
          <a:endParaRPr lang="ru-RU" dirty="0"/>
        </a:p>
      </dgm:t>
    </dgm:pt>
    <dgm:pt modelId="{90E27D34-6DF8-4AD0-B2A2-36D0BB655CAE}" type="parTrans" cxnId="{0A07E08B-C421-49F3-97B4-27C9A6A8401D}">
      <dgm:prSet/>
      <dgm:spPr/>
      <dgm:t>
        <a:bodyPr/>
        <a:lstStyle/>
        <a:p>
          <a:endParaRPr lang="ru-RU"/>
        </a:p>
      </dgm:t>
    </dgm:pt>
    <dgm:pt modelId="{AB7E6374-CD96-448A-A83E-9FB716CAE39B}" type="sibTrans" cxnId="{0A07E08B-C421-49F3-97B4-27C9A6A8401D}">
      <dgm:prSet/>
      <dgm:spPr/>
      <dgm:t>
        <a:bodyPr/>
        <a:lstStyle/>
        <a:p>
          <a:endParaRPr lang="ru-RU"/>
        </a:p>
      </dgm:t>
    </dgm:pt>
    <dgm:pt modelId="{4274D20E-C0B4-472E-8CAD-1B90A00D1FAE}">
      <dgm:prSet/>
      <dgm:spPr/>
      <dgm:t>
        <a:bodyPr/>
        <a:lstStyle/>
        <a:p>
          <a:endParaRPr lang="ru-RU" dirty="0"/>
        </a:p>
      </dgm:t>
    </dgm:pt>
    <dgm:pt modelId="{B790B43A-1699-47A8-8FCA-5D67D58DA211}" type="parTrans" cxnId="{7A5ABAE6-EB24-4AA6-951F-9F4F7845967E}">
      <dgm:prSet/>
      <dgm:spPr/>
      <dgm:t>
        <a:bodyPr/>
        <a:lstStyle/>
        <a:p>
          <a:endParaRPr lang="ru-RU"/>
        </a:p>
      </dgm:t>
    </dgm:pt>
    <dgm:pt modelId="{C6D47B53-82AD-46E5-A7F4-A4B1AAB27C4D}" type="sibTrans" cxnId="{7A5ABAE6-EB24-4AA6-951F-9F4F7845967E}">
      <dgm:prSet/>
      <dgm:spPr/>
      <dgm:t>
        <a:bodyPr/>
        <a:lstStyle/>
        <a:p>
          <a:endParaRPr lang="ru-RU"/>
        </a:p>
      </dgm:t>
    </dgm:pt>
    <dgm:pt modelId="{81B0370D-BB49-4CD4-ABA6-6DF83C50B75B}">
      <dgm:prSet/>
      <dgm:spPr/>
      <dgm:t>
        <a:bodyPr/>
        <a:lstStyle/>
        <a:p>
          <a:endParaRPr lang="ru-RU" dirty="0"/>
        </a:p>
      </dgm:t>
    </dgm:pt>
    <dgm:pt modelId="{71FE92D4-0DE1-46DA-815C-F0EEA4398C80}" type="parTrans" cxnId="{28375724-889E-4467-977B-545B85834706}">
      <dgm:prSet/>
      <dgm:spPr/>
      <dgm:t>
        <a:bodyPr/>
        <a:lstStyle/>
        <a:p>
          <a:endParaRPr lang="ru-RU"/>
        </a:p>
      </dgm:t>
    </dgm:pt>
    <dgm:pt modelId="{E59394C3-BDE8-44EE-BEF1-4A6F1D9FB2AF}" type="sibTrans" cxnId="{28375724-889E-4467-977B-545B85834706}">
      <dgm:prSet/>
      <dgm:spPr/>
      <dgm:t>
        <a:bodyPr/>
        <a:lstStyle/>
        <a:p>
          <a:endParaRPr lang="ru-RU"/>
        </a:p>
      </dgm:t>
    </dgm:pt>
    <dgm:pt modelId="{EEB64C0A-D1BF-4AEA-92C5-134F2EF57C53}">
      <dgm:prSet/>
      <dgm:spPr/>
      <dgm:t>
        <a:bodyPr/>
        <a:lstStyle/>
        <a:p>
          <a:endParaRPr lang="ru-RU" dirty="0"/>
        </a:p>
      </dgm:t>
    </dgm:pt>
    <dgm:pt modelId="{2C0D41B8-D1B8-46E8-9DDB-36136064898A}" type="parTrans" cxnId="{F1316183-FD9F-454E-B1CC-426796BEDA11}">
      <dgm:prSet/>
      <dgm:spPr/>
      <dgm:t>
        <a:bodyPr/>
        <a:lstStyle/>
        <a:p>
          <a:endParaRPr lang="ru-RU"/>
        </a:p>
      </dgm:t>
    </dgm:pt>
    <dgm:pt modelId="{DB3FBDF3-E26C-4EF7-9DBE-F15B5A67B4EA}" type="sibTrans" cxnId="{F1316183-FD9F-454E-B1CC-426796BEDA11}">
      <dgm:prSet/>
      <dgm:spPr/>
      <dgm:t>
        <a:bodyPr/>
        <a:lstStyle/>
        <a:p>
          <a:endParaRPr lang="ru-RU"/>
        </a:p>
      </dgm:t>
    </dgm:pt>
    <dgm:pt modelId="{DD6B4F65-F50F-4B74-8E32-C0CFFBE529CC}">
      <dgm:prSet/>
      <dgm:spPr/>
      <dgm:t>
        <a:bodyPr/>
        <a:lstStyle/>
        <a:p>
          <a:endParaRPr lang="ru-RU" dirty="0"/>
        </a:p>
      </dgm:t>
    </dgm:pt>
    <dgm:pt modelId="{BD3838B7-28DA-4626-8E12-D5371FBFB052}" type="parTrans" cxnId="{9F0CBCBF-A005-4158-BBB4-BB4A5BC81470}">
      <dgm:prSet/>
      <dgm:spPr/>
      <dgm:t>
        <a:bodyPr/>
        <a:lstStyle/>
        <a:p>
          <a:endParaRPr lang="ru-RU"/>
        </a:p>
      </dgm:t>
    </dgm:pt>
    <dgm:pt modelId="{6C0D642D-E3EB-4139-AE34-B6AB30E734D1}" type="sibTrans" cxnId="{9F0CBCBF-A005-4158-BBB4-BB4A5BC81470}">
      <dgm:prSet/>
      <dgm:spPr/>
      <dgm:t>
        <a:bodyPr/>
        <a:lstStyle/>
        <a:p>
          <a:endParaRPr lang="ru-RU"/>
        </a:p>
      </dgm:t>
    </dgm:pt>
    <dgm:pt modelId="{EC396F2E-DE72-463E-88DE-9D0FADD5C666}">
      <dgm:prSet/>
      <dgm:spPr/>
      <dgm:t>
        <a:bodyPr/>
        <a:lstStyle/>
        <a:p>
          <a:pPr rtl="0"/>
          <a:r>
            <a:rPr lang="ru-RU" b="1" i="0" baseline="0" dirty="0" err="1" smtClean="0"/>
            <a:t>описати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пояснити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визначити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ознаки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сформулювати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по-іншому</a:t>
          </a:r>
          <a:endParaRPr lang="ru-RU" dirty="0"/>
        </a:p>
      </dgm:t>
    </dgm:pt>
    <dgm:pt modelId="{559E43F0-99D5-4841-900C-B1E13644FFFC}" type="parTrans" cxnId="{19AAB792-3C13-4C5E-A59C-B8E6864B2AE6}">
      <dgm:prSet/>
      <dgm:spPr/>
      <dgm:t>
        <a:bodyPr/>
        <a:lstStyle/>
        <a:p>
          <a:endParaRPr lang="ru-RU"/>
        </a:p>
      </dgm:t>
    </dgm:pt>
    <dgm:pt modelId="{D67FA5B6-42BA-4EA2-B395-294EF540BE60}" type="sibTrans" cxnId="{19AAB792-3C13-4C5E-A59C-B8E6864B2AE6}">
      <dgm:prSet/>
      <dgm:spPr/>
      <dgm:t>
        <a:bodyPr/>
        <a:lstStyle/>
        <a:p>
          <a:endParaRPr lang="ru-RU"/>
        </a:p>
      </dgm:t>
    </dgm:pt>
    <dgm:pt modelId="{848F74F8-89A5-41D3-B902-3C3E33F5F98A}">
      <dgm:prSet/>
      <dgm:spPr/>
      <dgm:t>
        <a:bodyPr/>
        <a:lstStyle/>
        <a:p>
          <a:pPr rtl="0"/>
          <a:r>
            <a:rPr lang="ru-RU" b="1" i="0" baseline="0" dirty="0" err="1" smtClean="0"/>
            <a:t>застосувати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проілюструвати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вирішити</a:t>
          </a:r>
          <a:endParaRPr lang="ru-RU" dirty="0"/>
        </a:p>
      </dgm:t>
    </dgm:pt>
    <dgm:pt modelId="{2380EFA4-A620-40A4-AC1C-3A069DD6A1F1}" type="parTrans" cxnId="{ABAC4EC8-1F4F-4D3E-853A-330D2C1CFA1C}">
      <dgm:prSet/>
      <dgm:spPr/>
      <dgm:t>
        <a:bodyPr/>
        <a:lstStyle/>
        <a:p>
          <a:endParaRPr lang="ru-RU"/>
        </a:p>
      </dgm:t>
    </dgm:pt>
    <dgm:pt modelId="{A68552C9-FBF2-4294-A883-92DF4849E53C}" type="sibTrans" cxnId="{ABAC4EC8-1F4F-4D3E-853A-330D2C1CFA1C}">
      <dgm:prSet/>
      <dgm:spPr/>
      <dgm:t>
        <a:bodyPr/>
        <a:lstStyle/>
        <a:p>
          <a:endParaRPr lang="ru-RU"/>
        </a:p>
      </dgm:t>
    </dgm:pt>
    <dgm:pt modelId="{5B63A147-19EF-442B-84D3-339930BFF092}">
      <dgm:prSet/>
      <dgm:spPr/>
      <dgm:t>
        <a:bodyPr/>
        <a:lstStyle/>
        <a:p>
          <a:pPr rtl="0"/>
          <a:r>
            <a:rPr lang="ru-RU" b="1" i="0" baseline="0" dirty="0" err="1" smtClean="0"/>
            <a:t>проаналізувати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перевірити</a:t>
          </a:r>
          <a:r>
            <a:rPr lang="ru-RU" b="1" i="0" baseline="0" dirty="0" smtClean="0"/>
            <a:t>, провести </a:t>
          </a:r>
          <a:r>
            <a:rPr lang="ru-RU" b="1" i="0" baseline="0" dirty="0" err="1" smtClean="0"/>
            <a:t>експеримент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організувати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порівняти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виявити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відмінності</a:t>
          </a:r>
          <a:endParaRPr lang="ru-RU" dirty="0"/>
        </a:p>
      </dgm:t>
    </dgm:pt>
    <dgm:pt modelId="{20017472-926A-40BE-BDA6-7C4F97ED4727}" type="parTrans" cxnId="{52DE91C8-A15E-470F-B24F-0EF5BC54FBDD}">
      <dgm:prSet/>
      <dgm:spPr/>
      <dgm:t>
        <a:bodyPr/>
        <a:lstStyle/>
        <a:p>
          <a:endParaRPr lang="ru-RU"/>
        </a:p>
      </dgm:t>
    </dgm:pt>
    <dgm:pt modelId="{717E3C18-7FD0-475D-A59C-D45FCC6C20C1}" type="sibTrans" cxnId="{52DE91C8-A15E-470F-B24F-0EF5BC54FBDD}">
      <dgm:prSet/>
      <dgm:spPr/>
      <dgm:t>
        <a:bodyPr/>
        <a:lstStyle/>
        <a:p>
          <a:endParaRPr lang="ru-RU"/>
        </a:p>
      </dgm:t>
    </dgm:pt>
    <dgm:pt modelId="{741C2846-67AF-4CE4-9DA3-02A449416255}">
      <dgm:prSet/>
      <dgm:spPr/>
      <dgm:t>
        <a:bodyPr/>
        <a:lstStyle/>
        <a:p>
          <a:pPr rtl="0"/>
          <a:r>
            <a:rPr lang="ru-RU" b="1" i="0" baseline="0" dirty="0" err="1" smtClean="0"/>
            <a:t>представити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аргументи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захистити</a:t>
          </a:r>
          <a:r>
            <a:rPr lang="ru-RU" b="1" i="0" baseline="0" dirty="0" smtClean="0"/>
            <a:t> точку </a:t>
          </a:r>
          <a:r>
            <a:rPr lang="ru-RU" b="1" i="0" baseline="0" dirty="0" err="1" smtClean="0"/>
            <a:t>зору</a:t>
          </a:r>
          <a:r>
            <a:rPr lang="ru-RU" b="1" i="0" baseline="0" dirty="0" smtClean="0"/>
            <a:t>, довести, </a:t>
          </a:r>
          <a:r>
            <a:rPr lang="ru-RU" b="1" i="0" baseline="0" dirty="0" err="1" smtClean="0"/>
            <a:t>спрогнозувати</a:t>
          </a:r>
          <a:endParaRPr lang="ru-RU" dirty="0"/>
        </a:p>
      </dgm:t>
    </dgm:pt>
    <dgm:pt modelId="{915490A0-3CFD-4E5F-8D22-DE10235FA0A1}" type="parTrans" cxnId="{45FE4992-CD21-461B-A301-5BE9F9B5A344}">
      <dgm:prSet/>
      <dgm:spPr/>
      <dgm:t>
        <a:bodyPr/>
        <a:lstStyle/>
        <a:p>
          <a:endParaRPr lang="ru-RU"/>
        </a:p>
      </dgm:t>
    </dgm:pt>
    <dgm:pt modelId="{D3F560B1-DC48-4C77-8949-A68E283FF614}" type="sibTrans" cxnId="{45FE4992-CD21-461B-A301-5BE9F9B5A344}">
      <dgm:prSet/>
      <dgm:spPr/>
      <dgm:t>
        <a:bodyPr/>
        <a:lstStyle/>
        <a:p>
          <a:endParaRPr lang="ru-RU"/>
        </a:p>
      </dgm:t>
    </dgm:pt>
    <dgm:pt modelId="{EE6BCAA7-DC09-494F-A139-54D2BA043A1E}">
      <dgm:prSet/>
      <dgm:spPr/>
      <dgm:t>
        <a:bodyPr/>
        <a:lstStyle/>
        <a:p>
          <a:pPr rtl="0"/>
          <a:r>
            <a:rPr kumimoji="0" lang="ru-RU" altLang="uk-UA" b="1" i="0" u="none" strike="noStrike" cap="none" normalizeH="0" baseline="0" dirty="0" err="1" smtClean="0">
              <a:ln/>
              <a:effectLst/>
              <a:latin typeface="Arial" charset="0"/>
            </a:rPr>
            <a:t>створити</a:t>
          </a:r>
          <a:r>
            <a:rPr kumimoji="0" lang="ru-RU" altLang="uk-UA" b="1" i="0" u="none" strike="noStrike" cap="none" normalizeH="0" baseline="0" dirty="0" smtClean="0">
              <a:ln/>
              <a:effectLst/>
              <a:latin typeface="Arial" charset="0"/>
            </a:rPr>
            <a:t>, </a:t>
          </a:r>
          <a:r>
            <a:rPr kumimoji="0" lang="ru-RU" altLang="uk-UA" b="1" i="0" u="none" strike="noStrike" cap="none" normalizeH="0" baseline="0" dirty="0" err="1" smtClean="0">
              <a:ln/>
              <a:effectLst/>
              <a:latin typeface="Arial" charset="0"/>
            </a:rPr>
            <a:t>придумати</a:t>
          </a:r>
          <a:r>
            <a:rPr kumimoji="0" lang="ru-RU" altLang="uk-UA" b="1" i="0" u="none" strike="noStrike" cap="none" normalizeH="0" baseline="0" dirty="0" smtClean="0">
              <a:ln/>
              <a:effectLst/>
              <a:latin typeface="Arial" charset="0"/>
            </a:rPr>
            <a:t> дизайн, </a:t>
          </a:r>
          <a:r>
            <a:rPr kumimoji="0" lang="ru-RU" altLang="uk-UA" b="1" i="0" u="none" strike="noStrike" cap="none" normalizeH="0" baseline="0" dirty="0" err="1" smtClean="0">
              <a:ln/>
              <a:effectLst/>
              <a:latin typeface="Arial" charset="0"/>
            </a:rPr>
            <a:t>розробити</a:t>
          </a:r>
          <a:r>
            <a:rPr kumimoji="0" lang="ru-RU" altLang="uk-UA" b="1" i="0" u="none" strike="noStrike" cap="none" normalizeH="0" baseline="0" dirty="0" smtClean="0">
              <a:ln/>
              <a:effectLst/>
              <a:latin typeface="Arial" charset="0"/>
            </a:rPr>
            <a:t>, </a:t>
          </a:r>
          <a:r>
            <a:rPr kumimoji="0" lang="ru-RU" altLang="uk-UA" b="1" i="0" u="none" strike="noStrike" cap="none" normalizeH="0" baseline="0" dirty="0" err="1" smtClean="0">
              <a:ln/>
              <a:effectLst/>
              <a:latin typeface="Arial" charset="0"/>
            </a:rPr>
            <a:t>скласти</a:t>
          </a:r>
          <a:r>
            <a:rPr kumimoji="0" lang="ru-RU" altLang="uk-UA" b="1" i="0" u="none" strike="noStrike" cap="none" normalizeH="0" baseline="0" dirty="0" smtClean="0">
              <a:ln/>
              <a:effectLst/>
              <a:latin typeface="Arial" charset="0"/>
            </a:rPr>
            <a:t> план</a:t>
          </a:r>
        </a:p>
      </dgm:t>
    </dgm:pt>
    <dgm:pt modelId="{68AA2C48-D8B3-4952-99C6-7C84B54A3E83}" type="parTrans" cxnId="{FEDD70A4-614A-4931-9870-7C0D464BB677}">
      <dgm:prSet/>
      <dgm:spPr/>
      <dgm:t>
        <a:bodyPr/>
        <a:lstStyle/>
        <a:p>
          <a:endParaRPr lang="ru-RU"/>
        </a:p>
      </dgm:t>
    </dgm:pt>
    <dgm:pt modelId="{77770A5A-E984-402E-B0E7-D56F3DC0F5DF}" type="sibTrans" cxnId="{FEDD70A4-614A-4931-9870-7C0D464BB677}">
      <dgm:prSet/>
      <dgm:spPr/>
      <dgm:t>
        <a:bodyPr/>
        <a:lstStyle/>
        <a:p>
          <a:endParaRPr lang="ru-RU"/>
        </a:p>
      </dgm:t>
    </dgm:pt>
    <dgm:pt modelId="{825F1DEA-E53B-4E0C-BB60-FBAFA6213465}" type="pres">
      <dgm:prSet presAssocID="{3F33E0E6-4DB5-4DDE-AA2E-E42D65EAA7D0}" presName="Name0" presStyleCnt="0">
        <dgm:presLayoutVars>
          <dgm:dir/>
          <dgm:animLvl val="lvl"/>
          <dgm:resizeHandles val="exact"/>
        </dgm:presLayoutVars>
      </dgm:prSet>
      <dgm:spPr/>
    </dgm:pt>
    <dgm:pt modelId="{1186BE77-D70E-429E-871B-3792ADF010F9}" type="pres">
      <dgm:prSet presAssocID="{265A47C9-81F6-4FC8-9C31-B3D4E1F58732}" presName="Name8" presStyleCnt="0"/>
      <dgm:spPr/>
    </dgm:pt>
    <dgm:pt modelId="{CADBDCAD-9C67-47E5-9221-C7D2C65504F9}" type="pres">
      <dgm:prSet presAssocID="{265A47C9-81F6-4FC8-9C31-B3D4E1F58732}" presName="acctBkgd" presStyleLbl="alignAcc1" presStyleIdx="0" presStyleCnt="6"/>
      <dgm:spPr/>
      <dgm:t>
        <a:bodyPr/>
        <a:lstStyle/>
        <a:p>
          <a:endParaRPr lang="ru-RU"/>
        </a:p>
      </dgm:t>
    </dgm:pt>
    <dgm:pt modelId="{5A3AA97E-9A9C-4D03-A6E8-6FDB124E890D}" type="pres">
      <dgm:prSet presAssocID="{265A47C9-81F6-4FC8-9C31-B3D4E1F58732}" presName="acctTx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A15B6-C02A-4A1A-A7BE-C862DF2D812D}" type="pres">
      <dgm:prSet presAssocID="{265A47C9-81F6-4FC8-9C31-B3D4E1F58732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C2442-1CEA-45DD-AD58-2E2A6C8E9E1A}" type="pres">
      <dgm:prSet presAssocID="{265A47C9-81F6-4FC8-9C31-B3D4E1F587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F5014-FE72-44A8-B144-3B4BBEAED56B}" type="pres">
      <dgm:prSet presAssocID="{33DE6D0C-1509-4587-946A-2DE402EF954E}" presName="Name8" presStyleCnt="0"/>
      <dgm:spPr/>
    </dgm:pt>
    <dgm:pt modelId="{E79692BF-06F7-4479-AB44-5538142F324D}" type="pres">
      <dgm:prSet presAssocID="{33DE6D0C-1509-4587-946A-2DE402EF954E}" presName="acctBkgd" presStyleLbl="alignAcc1" presStyleIdx="1" presStyleCnt="6"/>
      <dgm:spPr/>
      <dgm:t>
        <a:bodyPr/>
        <a:lstStyle/>
        <a:p>
          <a:endParaRPr lang="ru-RU"/>
        </a:p>
      </dgm:t>
    </dgm:pt>
    <dgm:pt modelId="{998122FF-7E72-4E98-B098-F9CAF4590E13}" type="pres">
      <dgm:prSet presAssocID="{33DE6D0C-1509-4587-946A-2DE402EF954E}" presName="acctTx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B41CF-F834-4C4C-A6C9-66FFF3E0034D}" type="pres">
      <dgm:prSet presAssocID="{33DE6D0C-1509-4587-946A-2DE402EF954E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F7A15-DD10-45C1-8D65-4D45AE1DF00E}" type="pres">
      <dgm:prSet presAssocID="{33DE6D0C-1509-4587-946A-2DE402EF95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40BA1-C049-4F8D-910D-A5685FDCD788}" type="pres">
      <dgm:prSet presAssocID="{06F8D26F-0ECA-4A91-8000-4224EEAD7D38}" presName="Name8" presStyleCnt="0"/>
      <dgm:spPr/>
    </dgm:pt>
    <dgm:pt modelId="{4DD85032-EAB2-4313-919E-47E72668A258}" type="pres">
      <dgm:prSet presAssocID="{06F8D26F-0ECA-4A91-8000-4224EEAD7D38}" presName="acctBkgd" presStyleLbl="alignAcc1" presStyleIdx="2" presStyleCnt="6"/>
      <dgm:spPr/>
      <dgm:t>
        <a:bodyPr/>
        <a:lstStyle/>
        <a:p>
          <a:endParaRPr lang="ru-RU"/>
        </a:p>
      </dgm:t>
    </dgm:pt>
    <dgm:pt modelId="{A50966E7-5604-4528-B43B-A7F9EF04C61A}" type="pres">
      <dgm:prSet presAssocID="{06F8D26F-0ECA-4A91-8000-4224EEAD7D38}" presName="acctTx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17C44-26C3-43B5-B493-94D93552F465}" type="pres">
      <dgm:prSet presAssocID="{06F8D26F-0ECA-4A91-8000-4224EEAD7D38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1F96A-D710-4695-8592-D16CA84ED8E2}" type="pres">
      <dgm:prSet presAssocID="{06F8D26F-0ECA-4A91-8000-4224EEAD7D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0D523-23CE-4AED-9BEF-EAECCC37CC5F}" type="pres">
      <dgm:prSet presAssocID="{C06BB01C-4C29-4B60-8B48-9EBBEA75B73D}" presName="Name8" presStyleCnt="0"/>
      <dgm:spPr/>
    </dgm:pt>
    <dgm:pt modelId="{D130BDA2-2CE5-4321-845D-5AAB11DE10FC}" type="pres">
      <dgm:prSet presAssocID="{C06BB01C-4C29-4B60-8B48-9EBBEA75B73D}" presName="acctBkgd" presStyleLbl="alignAcc1" presStyleIdx="3" presStyleCnt="6"/>
      <dgm:spPr/>
      <dgm:t>
        <a:bodyPr/>
        <a:lstStyle/>
        <a:p>
          <a:endParaRPr lang="ru-RU"/>
        </a:p>
      </dgm:t>
    </dgm:pt>
    <dgm:pt modelId="{E0AC4CCF-217E-4E23-A5AE-AA8E2EC031B7}" type="pres">
      <dgm:prSet presAssocID="{C06BB01C-4C29-4B60-8B48-9EBBEA75B73D}" presName="acctTx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5FABD-64B5-41C7-B2E4-6C6E36348F63}" type="pres">
      <dgm:prSet presAssocID="{C06BB01C-4C29-4B60-8B48-9EBBEA75B73D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D2892-B942-4064-BC2C-0871575FF96B}" type="pres">
      <dgm:prSet presAssocID="{C06BB01C-4C29-4B60-8B48-9EBBEA75B7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7A020-6AE6-4C3B-9388-68C09723246B}" type="pres">
      <dgm:prSet presAssocID="{F44E7A5D-67DB-4FAF-B4E3-484AE1351598}" presName="Name8" presStyleCnt="0"/>
      <dgm:spPr/>
    </dgm:pt>
    <dgm:pt modelId="{146BF8E5-81A3-4409-8EA9-4E12A5D416A4}" type="pres">
      <dgm:prSet presAssocID="{F44E7A5D-67DB-4FAF-B4E3-484AE1351598}" presName="acctBkgd" presStyleLbl="alignAcc1" presStyleIdx="4" presStyleCnt="6"/>
      <dgm:spPr/>
      <dgm:t>
        <a:bodyPr/>
        <a:lstStyle/>
        <a:p>
          <a:endParaRPr lang="ru-RU"/>
        </a:p>
      </dgm:t>
    </dgm:pt>
    <dgm:pt modelId="{A6C11E1C-AAB7-4057-8A85-37DBCCE78E3F}" type="pres">
      <dgm:prSet presAssocID="{F44E7A5D-67DB-4FAF-B4E3-484AE1351598}" presName="acctTx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D7402-EB25-4A9A-B632-8DAE161D3B38}" type="pres">
      <dgm:prSet presAssocID="{F44E7A5D-67DB-4FAF-B4E3-484AE1351598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D97F0-D695-4755-BE34-8A6D8D843DDD}" type="pres">
      <dgm:prSet presAssocID="{F44E7A5D-67DB-4FAF-B4E3-484AE13515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126E4-868B-4956-A8D7-EC8896F3F8D6}" type="pres">
      <dgm:prSet presAssocID="{B4371F9E-5A27-44F2-8D4C-52EC548056EA}" presName="Name8" presStyleCnt="0"/>
      <dgm:spPr/>
    </dgm:pt>
    <dgm:pt modelId="{0BF316D0-F21A-4427-8B82-5408A3AF636C}" type="pres">
      <dgm:prSet presAssocID="{B4371F9E-5A27-44F2-8D4C-52EC548056EA}" presName="acctBkgd" presStyleLbl="alignAcc1" presStyleIdx="5" presStyleCnt="6"/>
      <dgm:spPr/>
      <dgm:t>
        <a:bodyPr/>
        <a:lstStyle/>
        <a:p>
          <a:endParaRPr lang="ru-RU"/>
        </a:p>
      </dgm:t>
    </dgm:pt>
    <dgm:pt modelId="{9647DE7A-D3DC-4608-AA94-4BC241A573FD}" type="pres">
      <dgm:prSet presAssocID="{B4371F9E-5A27-44F2-8D4C-52EC548056EA}" presName="acct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EADA5-C66C-4272-962C-2F7ACBA42F9B}" type="pres">
      <dgm:prSet presAssocID="{B4371F9E-5A27-44F2-8D4C-52EC548056EA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EF8D4-043B-4871-A29D-2B80EF5CD492}" type="pres">
      <dgm:prSet presAssocID="{B4371F9E-5A27-44F2-8D4C-52EC548056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CBB01-A978-446C-8990-DCBC3402C4D4}" type="presOf" srcId="{EE6BCAA7-DC09-494F-A139-54D2BA043A1E}" destId="{E79692BF-06F7-4479-AB44-5538142F324D}" srcOrd="0" destOrd="1" presId="urn:microsoft.com/office/officeart/2005/8/layout/pyramid1"/>
    <dgm:cxn modelId="{51CD3994-9AB7-4CF8-B03A-A107F5477B86}" type="presOf" srcId="{5B63A147-19EF-442B-84D3-339930BFF092}" destId="{A50966E7-5604-4528-B43B-A7F9EF04C61A}" srcOrd="1" destOrd="1" presId="urn:microsoft.com/office/officeart/2005/8/layout/pyramid1"/>
    <dgm:cxn modelId="{9F0CBCBF-A005-4158-BBB4-BB4A5BC81470}" srcId="{265A47C9-81F6-4FC8-9C31-B3D4E1F58732}" destId="{DD6B4F65-F50F-4B74-8E32-C0CFFBE529CC}" srcOrd="0" destOrd="0" parTransId="{BD3838B7-28DA-4626-8E12-D5371FBFB052}" sibTransId="{6C0D642D-E3EB-4139-AE34-B6AB30E734D1}"/>
    <dgm:cxn modelId="{59998241-E2DD-4B72-854B-71186A692300}" type="presOf" srcId="{5B63A147-19EF-442B-84D3-339930BFF092}" destId="{4DD85032-EAB2-4313-919E-47E72668A258}" srcOrd="0" destOrd="1" presId="urn:microsoft.com/office/officeart/2005/8/layout/pyramid1"/>
    <dgm:cxn modelId="{B47EE093-AD11-4C20-A4A0-FFA4859BC3CC}" type="presOf" srcId="{59675C6B-FE02-4C43-9BA5-E56D477BEF91}" destId="{0BF316D0-F21A-4427-8B82-5408A3AF636C}" srcOrd="0" destOrd="0" presId="urn:microsoft.com/office/officeart/2005/8/layout/pyramid1"/>
    <dgm:cxn modelId="{41DB7579-81BA-444C-81DB-DE987F42E512}" srcId="{3F33E0E6-4DB5-4DDE-AA2E-E42D65EAA7D0}" destId="{B4371F9E-5A27-44F2-8D4C-52EC548056EA}" srcOrd="5" destOrd="0" parTransId="{5726FBA1-0C28-49D6-A237-C807C339F428}" sibTransId="{42191125-A974-4401-9B71-2571376076E1}"/>
    <dgm:cxn modelId="{0EF0FD9B-7C39-4503-8931-CDD4D82FF597}" type="presOf" srcId="{EC396F2E-DE72-463E-88DE-9D0FADD5C666}" destId="{146BF8E5-81A3-4409-8EA9-4E12A5D416A4}" srcOrd="0" destOrd="1" presId="urn:microsoft.com/office/officeart/2005/8/layout/pyramid1"/>
    <dgm:cxn modelId="{19AAB792-3C13-4C5E-A59C-B8E6864B2AE6}" srcId="{F44E7A5D-67DB-4FAF-B4E3-484AE1351598}" destId="{EC396F2E-DE72-463E-88DE-9D0FADD5C666}" srcOrd="1" destOrd="0" parTransId="{559E43F0-99D5-4841-900C-B1E13644FFFC}" sibTransId="{D67FA5B6-42BA-4EA2-B395-294EF540BE60}"/>
    <dgm:cxn modelId="{222660D7-C6A6-47F3-96B4-A678023F5FD4}" type="presOf" srcId="{741C2846-67AF-4CE4-9DA3-02A449416255}" destId="{5A3AA97E-9A9C-4D03-A6E8-6FDB124E890D}" srcOrd="1" destOrd="1" presId="urn:microsoft.com/office/officeart/2005/8/layout/pyramid1"/>
    <dgm:cxn modelId="{28375724-889E-4467-977B-545B85834706}" srcId="{06F8D26F-0ECA-4A91-8000-4224EEAD7D38}" destId="{81B0370D-BB49-4CD4-ABA6-6DF83C50B75B}" srcOrd="0" destOrd="0" parTransId="{71FE92D4-0DE1-46DA-815C-F0EEA4398C80}" sibTransId="{E59394C3-BDE8-44EE-BEF1-4A6F1D9FB2AF}"/>
    <dgm:cxn modelId="{45FE4992-CD21-461B-A301-5BE9F9B5A344}" srcId="{265A47C9-81F6-4FC8-9C31-B3D4E1F58732}" destId="{741C2846-67AF-4CE4-9DA3-02A449416255}" srcOrd="1" destOrd="0" parTransId="{915490A0-3CFD-4E5F-8D22-DE10235FA0A1}" sibTransId="{D3F560B1-DC48-4C77-8949-A68E283FF614}"/>
    <dgm:cxn modelId="{81499BF8-C4F9-4265-8173-25FAE7EEC24F}" srcId="{3F33E0E6-4DB5-4DDE-AA2E-E42D65EAA7D0}" destId="{F44E7A5D-67DB-4FAF-B4E3-484AE1351598}" srcOrd="4" destOrd="0" parTransId="{78B71A32-7159-4BE3-86DA-885FB58AFD17}" sibTransId="{CB92B4F5-0C3A-4301-9C2D-D75FDCAC5031}"/>
    <dgm:cxn modelId="{3B5C4F2D-123C-423F-A725-18E939BBBC51}" type="presOf" srcId="{C06BB01C-4C29-4B60-8B48-9EBBEA75B73D}" destId="{883D2892-B942-4064-BC2C-0871575FF96B}" srcOrd="1" destOrd="0" presId="urn:microsoft.com/office/officeart/2005/8/layout/pyramid1"/>
    <dgm:cxn modelId="{A208F276-7549-4694-8FDD-F918170EE13B}" type="presOf" srcId="{3F33E0E6-4DB5-4DDE-AA2E-E42D65EAA7D0}" destId="{825F1DEA-E53B-4E0C-BB60-FBAFA6213465}" srcOrd="0" destOrd="0" presId="urn:microsoft.com/office/officeart/2005/8/layout/pyramid1"/>
    <dgm:cxn modelId="{903EA218-DA6B-4F04-9BDC-717C34750730}" type="presOf" srcId="{848F74F8-89A5-41D3-B902-3C3E33F5F98A}" destId="{D130BDA2-2CE5-4321-845D-5AAB11DE10FC}" srcOrd="0" destOrd="1" presId="urn:microsoft.com/office/officeart/2005/8/layout/pyramid1"/>
    <dgm:cxn modelId="{E4A03879-572A-4551-83EA-4FCF8C676FBE}" type="presOf" srcId="{81B0370D-BB49-4CD4-ABA6-6DF83C50B75B}" destId="{4DD85032-EAB2-4313-919E-47E72668A258}" srcOrd="0" destOrd="0" presId="urn:microsoft.com/office/officeart/2005/8/layout/pyramid1"/>
    <dgm:cxn modelId="{ABAC4EC8-1F4F-4D3E-853A-330D2C1CFA1C}" srcId="{C06BB01C-4C29-4B60-8B48-9EBBEA75B73D}" destId="{848F74F8-89A5-41D3-B902-3C3E33F5F98A}" srcOrd="1" destOrd="0" parTransId="{2380EFA4-A620-40A4-AC1C-3A069DD6A1F1}" sibTransId="{A68552C9-FBF2-4294-A883-92DF4849E53C}"/>
    <dgm:cxn modelId="{E7A0997E-A607-4B4D-B23F-9020D16BCEA7}" type="presOf" srcId="{265A47C9-81F6-4FC8-9C31-B3D4E1F58732}" destId="{B91C2442-1CEA-45DD-AD58-2E2A6C8E9E1A}" srcOrd="1" destOrd="0" presId="urn:microsoft.com/office/officeart/2005/8/layout/pyramid1"/>
    <dgm:cxn modelId="{A1F3A5AB-F305-4039-800C-EE67C2045420}" type="presOf" srcId="{DD6B4F65-F50F-4B74-8E32-C0CFFBE529CC}" destId="{CADBDCAD-9C67-47E5-9221-C7D2C65504F9}" srcOrd="0" destOrd="0" presId="urn:microsoft.com/office/officeart/2005/8/layout/pyramid1"/>
    <dgm:cxn modelId="{16FC5611-D84C-4CF6-84B5-E6C949C175EE}" type="presOf" srcId="{EEB64C0A-D1BF-4AEA-92C5-134F2EF57C53}" destId="{E79692BF-06F7-4479-AB44-5538142F324D}" srcOrd="0" destOrd="0" presId="urn:microsoft.com/office/officeart/2005/8/layout/pyramid1"/>
    <dgm:cxn modelId="{ACF69A68-4B03-443F-A788-C9FC7328B286}" srcId="{3F33E0E6-4DB5-4DDE-AA2E-E42D65EAA7D0}" destId="{33DE6D0C-1509-4587-946A-2DE402EF954E}" srcOrd="1" destOrd="0" parTransId="{F689DB81-3D5A-4320-9512-C1576331AC74}" sibTransId="{479A969C-2B77-47EB-81A5-1B1943537662}"/>
    <dgm:cxn modelId="{74229B72-CEEF-49EC-A8EB-B50CF7C522E8}" srcId="{3F33E0E6-4DB5-4DDE-AA2E-E42D65EAA7D0}" destId="{265A47C9-81F6-4FC8-9C31-B3D4E1F58732}" srcOrd="0" destOrd="0" parTransId="{E67A66F1-287E-4EDC-933E-F9CCEE575821}" sibTransId="{FAF40295-69E8-47DF-A015-5DCE3D7FA37E}"/>
    <dgm:cxn modelId="{D1AC54A8-86DE-4A64-A34F-6B149C621D09}" srcId="{B4371F9E-5A27-44F2-8D4C-52EC548056EA}" destId="{59675C6B-FE02-4C43-9BA5-E56D477BEF91}" srcOrd="0" destOrd="0" parTransId="{DD1FE8D0-7B29-4BFA-8366-BB98E8F76185}" sibTransId="{224A3F4B-79F3-4C18-B106-ABB303B6BC19}"/>
    <dgm:cxn modelId="{24CC9BED-96DF-4677-BA0C-502CF658DCB2}" type="presOf" srcId="{BBD85620-0BFA-4DEE-B794-B4E1920BE59F}" destId="{A6C11E1C-AAB7-4057-8A85-37DBCCE78E3F}" srcOrd="1" destOrd="0" presId="urn:microsoft.com/office/officeart/2005/8/layout/pyramid1"/>
    <dgm:cxn modelId="{5826F3D3-4C12-45AA-94A3-57A739B5BEAA}" type="presOf" srcId="{C06BB01C-4C29-4B60-8B48-9EBBEA75B73D}" destId="{1975FABD-64B5-41C7-B2E4-6C6E36348F63}" srcOrd="0" destOrd="0" presId="urn:microsoft.com/office/officeart/2005/8/layout/pyramid1"/>
    <dgm:cxn modelId="{52DE91C8-A15E-470F-B24F-0EF5BC54FBDD}" srcId="{06F8D26F-0ECA-4A91-8000-4224EEAD7D38}" destId="{5B63A147-19EF-442B-84D3-339930BFF092}" srcOrd="1" destOrd="0" parTransId="{20017472-926A-40BE-BDA6-7C4F97ED4727}" sibTransId="{717E3C18-7FD0-475D-A59C-D45FCC6C20C1}"/>
    <dgm:cxn modelId="{C15DBC54-2904-48CF-BE3A-01B399149E94}" type="presOf" srcId="{06F8D26F-0ECA-4A91-8000-4224EEAD7D38}" destId="{81217C44-26C3-43B5-B493-94D93552F465}" srcOrd="0" destOrd="0" presId="urn:microsoft.com/office/officeart/2005/8/layout/pyramid1"/>
    <dgm:cxn modelId="{4A2F2C3D-BEAA-4C81-91FB-1DE94D922E62}" type="presOf" srcId="{F44E7A5D-67DB-4FAF-B4E3-484AE1351598}" destId="{7F7D97F0-D695-4755-BE34-8A6D8D843DDD}" srcOrd="1" destOrd="0" presId="urn:microsoft.com/office/officeart/2005/8/layout/pyramid1"/>
    <dgm:cxn modelId="{08562922-D30A-4212-83D6-406C560828F4}" type="presOf" srcId="{B4371F9E-5A27-44F2-8D4C-52EC548056EA}" destId="{9F5EADA5-C66C-4272-962C-2F7ACBA42F9B}" srcOrd="0" destOrd="0" presId="urn:microsoft.com/office/officeart/2005/8/layout/pyramid1"/>
    <dgm:cxn modelId="{5C800C84-8FCB-419D-BAE2-F69CAC6EC3B4}" type="presOf" srcId="{848F74F8-89A5-41D3-B902-3C3E33F5F98A}" destId="{E0AC4CCF-217E-4E23-A5AE-AA8E2EC031B7}" srcOrd="1" destOrd="1" presId="urn:microsoft.com/office/officeart/2005/8/layout/pyramid1"/>
    <dgm:cxn modelId="{CFC401B1-BA4E-415A-9A5B-32BC7D63C74B}" type="presOf" srcId="{741C2846-67AF-4CE4-9DA3-02A449416255}" destId="{CADBDCAD-9C67-47E5-9221-C7D2C65504F9}" srcOrd="0" destOrd="1" presId="urn:microsoft.com/office/officeart/2005/8/layout/pyramid1"/>
    <dgm:cxn modelId="{EDAC4E01-D70B-479A-BDCB-0482E71D268C}" type="presOf" srcId="{EEB64C0A-D1BF-4AEA-92C5-134F2EF57C53}" destId="{998122FF-7E72-4E98-B098-F9CAF4590E13}" srcOrd="1" destOrd="0" presId="urn:microsoft.com/office/officeart/2005/8/layout/pyramid1"/>
    <dgm:cxn modelId="{A259499E-BA2B-401C-B913-E0904EB3EDE2}" type="presOf" srcId="{BBD85620-0BFA-4DEE-B794-B4E1920BE59F}" destId="{146BF8E5-81A3-4409-8EA9-4E12A5D416A4}" srcOrd="0" destOrd="0" presId="urn:microsoft.com/office/officeart/2005/8/layout/pyramid1"/>
    <dgm:cxn modelId="{F8C724C1-C58C-41F4-B07A-D69FE4C0CA90}" type="presOf" srcId="{265A47C9-81F6-4FC8-9C31-B3D4E1F58732}" destId="{058A15B6-C02A-4A1A-A7BE-C862DF2D812D}" srcOrd="0" destOrd="0" presId="urn:microsoft.com/office/officeart/2005/8/layout/pyramid1"/>
    <dgm:cxn modelId="{7A5ABAE6-EB24-4AA6-951F-9F4F7845967E}" srcId="{C06BB01C-4C29-4B60-8B48-9EBBEA75B73D}" destId="{4274D20E-C0B4-472E-8CAD-1B90A00D1FAE}" srcOrd="0" destOrd="0" parTransId="{B790B43A-1699-47A8-8FCA-5D67D58DA211}" sibTransId="{C6D47B53-82AD-46E5-A7F4-A4B1AAB27C4D}"/>
    <dgm:cxn modelId="{88FF2AB0-18BF-4FE0-8E46-8DF9B1266790}" type="presOf" srcId="{33DE6D0C-1509-4587-946A-2DE402EF954E}" destId="{86BF7A15-DD10-45C1-8D65-4D45AE1DF00E}" srcOrd="1" destOrd="0" presId="urn:microsoft.com/office/officeart/2005/8/layout/pyramid1"/>
    <dgm:cxn modelId="{FEDD70A4-614A-4931-9870-7C0D464BB677}" srcId="{33DE6D0C-1509-4587-946A-2DE402EF954E}" destId="{EE6BCAA7-DC09-494F-A139-54D2BA043A1E}" srcOrd="1" destOrd="0" parTransId="{68AA2C48-D8B3-4952-99C6-7C84B54A3E83}" sibTransId="{77770A5A-E984-402E-B0E7-D56F3DC0F5DF}"/>
    <dgm:cxn modelId="{C5EC130C-13D2-4388-8B7E-7EF48D5DABBE}" type="presOf" srcId="{4274D20E-C0B4-472E-8CAD-1B90A00D1FAE}" destId="{D130BDA2-2CE5-4321-845D-5AAB11DE10FC}" srcOrd="0" destOrd="0" presId="urn:microsoft.com/office/officeart/2005/8/layout/pyramid1"/>
    <dgm:cxn modelId="{FC1D2E9C-59A1-48E7-BD28-303C583A0602}" srcId="{3F33E0E6-4DB5-4DDE-AA2E-E42D65EAA7D0}" destId="{C06BB01C-4C29-4B60-8B48-9EBBEA75B73D}" srcOrd="3" destOrd="0" parTransId="{FE6743CD-A003-4891-8C07-48BBE797BF73}" sibTransId="{8F3DFE8F-AE0A-490C-9EA3-24CE1B7A4A06}"/>
    <dgm:cxn modelId="{D617217E-7CF9-4D78-8F90-89EF762DFAA0}" type="presOf" srcId="{4274D20E-C0B4-472E-8CAD-1B90A00D1FAE}" destId="{E0AC4CCF-217E-4E23-A5AE-AA8E2EC031B7}" srcOrd="1" destOrd="0" presId="urn:microsoft.com/office/officeart/2005/8/layout/pyramid1"/>
    <dgm:cxn modelId="{30B6952C-8A7F-4F18-BB41-D2B5BBB00ED6}" type="presOf" srcId="{33DE6D0C-1509-4587-946A-2DE402EF954E}" destId="{B14B41CF-F834-4C4C-A6C9-66FFF3E0034D}" srcOrd="0" destOrd="0" presId="urn:microsoft.com/office/officeart/2005/8/layout/pyramid1"/>
    <dgm:cxn modelId="{F1316183-FD9F-454E-B1CC-426796BEDA11}" srcId="{33DE6D0C-1509-4587-946A-2DE402EF954E}" destId="{EEB64C0A-D1BF-4AEA-92C5-134F2EF57C53}" srcOrd="0" destOrd="0" parTransId="{2C0D41B8-D1B8-46E8-9DDB-36136064898A}" sibTransId="{DB3FBDF3-E26C-4EF7-9DBE-F15B5A67B4EA}"/>
    <dgm:cxn modelId="{7593BC1E-F234-4FD1-9330-7C9043AD8E9A}" type="presOf" srcId="{B4371F9E-5A27-44F2-8D4C-52EC548056EA}" destId="{2D5EF8D4-043B-4871-A29D-2B80EF5CD492}" srcOrd="1" destOrd="0" presId="urn:microsoft.com/office/officeart/2005/8/layout/pyramid1"/>
    <dgm:cxn modelId="{8FAD131A-64C8-4215-84F4-1684F4EC9E10}" type="presOf" srcId="{DD6B4F65-F50F-4B74-8E32-C0CFFBE529CC}" destId="{5A3AA97E-9A9C-4D03-A6E8-6FDB124E890D}" srcOrd="1" destOrd="0" presId="urn:microsoft.com/office/officeart/2005/8/layout/pyramid1"/>
    <dgm:cxn modelId="{F395CF79-21E1-4858-A745-D1E3E08092A8}" type="presOf" srcId="{06F8D26F-0ECA-4A91-8000-4224EEAD7D38}" destId="{A0D1F96A-D710-4695-8592-D16CA84ED8E2}" srcOrd="1" destOrd="0" presId="urn:microsoft.com/office/officeart/2005/8/layout/pyramid1"/>
    <dgm:cxn modelId="{AD7FC851-AAD3-4EA6-AD7A-8EBB7E56025D}" type="presOf" srcId="{F44E7A5D-67DB-4FAF-B4E3-484AE1351598}" destId="{99AD7402-EB25-4A9A-B632-8DAE161D3B38}" srcOrd="0" destOrd="0" presId="urn:microsoft.com/office/officeart/2005/8/layout/pyramid1"/>
    <dgm:cxn modelId="{74F025EF-9167-48EE-9C3D-ADAEB1966889}" type="presOf" srcId="{59675C6B-FE02-4C43-9BA5-E56D477BEF91}" destId="{9647DE7A-D3DC-4608-AA94-4BC241A573FD}" srcOrd="1" destOrd="0" presId="urn:microsoft.com/office/officeart/2005/8/layout/pyramid1"/>
    <dgm:cxn modelId="{0A07E08B-C421-49F3-97B4-27C9A6A8401D}" srcId="{F44E7A5D-67DB-4FAF-B4E3-484AE1351598}" destId="{BBD85620-0BFA-4DEE-B794-B4E1920BE59F}" srcOrd="0" destOrd="0" parTransId="{90E27D34-6DF8-4AD0-B2A2-36D0BB655CAE}" sibTransId="{AB7E6374-CD96-448A-A83E-9FB716CAE39B}"/>
    <dgm:cxn modelId="{5D8F7B22-58C6-4525-B705-E3EBC7379FD8}" type="presOf" srcId="{81B0370D-BB49-4CD4-ABA6-6DF83C50B75B}" destId="{A50966E7-5604-4528-B43B-A7F9EF04C61A}" srcOrd="1" destOrd="0" presId="urn:microsoft.com/office/officeart/2005/8/layout/pyramid1"/>
    <dgm:cxn modelId="{DB1794D0-A9CE-42A0-8E06-8580337CA397}" type="presOf" srcId="{EE6BCAA7-DC09-494F-A139-54D2BA043A1E}" destId="{998122FF-7E72-4E98-B098-F9CAF4590E13}" srcOrd="1" destOrd="1" presId="urn:microsoft.com/office/officeart/2005/8/layout/pyramid1"/>
    <dgm:cxn modelId="{C6C59CE9-4F51-47AE-A49B-451B0D9C581F}" type="presOf" srcId="{EC396F2E-DE72-463E-88DE-9D0FADD5C666}" destId="{A6C11E1C-AAB7-4057-8A85-37DBCCE78E3F}" srcOrd="1" destOrd="1" presId="urn:microsoft.com/office/officeart/2005/8/layout/pyramid1"/>
    <dgm:cxn modelId="{ED18FAF5-C63D-4B51-AB90-76A1DA2E957F}" srcId="{3F33E0E6-4DB5-4DDE-AA2E-E42D65EAA7D0}" destId="{06F8D26F-0ECA-4A91-8000-4224EEAD7D38}" srcOrd="2" destOrd="0" parTransId="{C621A0A6-5073-4668-9E17-92543C9DD7B9}" sibTransId="{97E80D15-7BC1-4593-82DD-3E952F53B590}"/>
    <dgm:cxn modelId="{44856B6D-C31A-4E57-B21C-998DFF383AAC}" type="presParOf" srcId="{825F1DEA-E53B-4E0C-BB60-FBAFA6213465}" destId="{1186BE77-D70E-429E-871B-3792ADF010F9}" srcOrd="0" destOrd="0" presId="urn:microsoft.com/office/officeart/2005/8/layout/pyramid1"/>
    <dgm:cxn modelId="{2A49D9A8-1236-4720-9340-75BF0A660658}" type="presParOf" srcId="{1186BE77-D70E-429E-871B-3792ADF010F9}" destId="{CADBDCAD-9C67-47E5-9221-C7D2C65504F9}" srcOrd="0" destOrd="0" presId="urn:microsoft.com/office/officeart/2005/8/layout/pyramid1"/>
    <dgm:cxn modelId="{B5D4BD4F-6DBB-48D7-AAAB-16DCAECCA297}" type="presParOf" srcId="{1186BE77-D70E-429E-871B-3792ADF010F9}" destId="{5A3AA97E-9A9C-4D03-A6E8-6FDB124E890D}" srcOrd="1" destOrd="0" presId="urn:microsoft.com/office/officeart/2005/8/layout/pyramid1"/>
    <dgm:cxn modelId="{A5ECA6F4-39AF-4B70-8D6D-689094502C87}" type="presParOf" srcId="{1186BE77-D70E-429E-871B-3792ADF010F9}" destId="{058A15B6-C02A-4A1A-A7BE-C862DF2D812D}" srcOrd="2" destOrd="0" presId="urn:microsoft.com/office/officeart/2005/8/layout/pyramid1"/>
    <dgm:cxn modelId="{C1AB1109-AB08-4ADD-9AFC-EEDAE93534A7}" type="presParOf" srcId="{1186BE77-D70E-429E-871B-3792ADF010F9}" destId="{B91C2442-1CEA-45DD-AD58-2E2A6C8E9E1A}" srcOrd="3" destOrd="0" presId="urn:microsoft.com/office/officeart/2005/8/layout/pyramid1"/>
    <dgm:cxn modelId="{B9B2C0BF-D274-4B93-9A6D-07F53802DFDE}" type="presParOf" srcId="{825F1DEA-E53B-4E0C-BB60-FBAFA6213465}" destId="{952F5014-FE72-44A8-B144-3B4BBEAED56B}" srcOrd="1" destOrd="0" presId="urn:microsoft.com/office/officeart/2005/8/layout/pyramid1"/>
    <dgm:cxn modelId="{78C18CDA-2108-40C0-9565-2AE79D3F3FA6}" type="presParOf" srcId="{952F5014-FE72-44A8-B144-3B4BBEAED56B}" destId="{E79692BF-06F7-4479-AB44-5538142F324D}" srcOrd="0" destOrd="0" presId="urn:microsoft.com/office/officeart/2005/8/layout/pyramid1"/>
    <dgm:cxn modelId="{57BDD7FD-EF29-4B5C-BEBA-FDD48B9DD5A0}" type="presParOf" srcId="{952F5014-FE72-44A8-B144-3B4BBEAED56B}" destId="{998122FF-7E72-4E98-B098-F9CAF4590E13}" srcOrd="1" destOrd="0" presId="urn:microsoft.com/office/officeart/2005/8/layout/pyramid1"/>
    <dgm:cxn modelId="{B20D02DD-5D25-413A-9FD3-8DC206F28D70}" type="presParOf" srcId="{952F5014-FE72-44A8-B144-3B4BBEAED56B}" destId="{B14B41CF-F834-4C4C-A6C9-66FFF3E0034D}" srcOrd="2" destOrd="0" presId="urn:microsoft.com/office/officeart/2005/8/layout/pyramid1"/>
    <dgm:cxn modelId="{3EB5E67B-80E0-4928-8C4E-D84FC2E936DE}" type="presParOf" srcId="{952F5014-FE72-44A8-B144-3B4BBEAED56B}" destId="{86BF7A15-DD10-45C1-8D65-4D45AE1DF00E}" srcOrd="3" destOrd="0" presId="urn:microsoft.com/office/officeart/2005/8/layout/pyramid1"/>
    <dgm:cxn modelId="{8A4EB974-D9C2-40E2-93B6-BC4DE3704DFA}" type="presParOf" srcId="{825F1DEA-E53B-4E0C-BB60-FBAFA6213465}" destId="{36E40BA1-C049-4F8D-910D-A5685FDCD788}" srcOrd="2" destOrd="0" presId="urn:microsoft.com/office/officeart/2005/8/layout/pyramid1"/>
    <dgm:cxn modelId="{F4AD8C9B-3543-41AE-B478-DAB6A97E0853}" type="presParOf" srcId="{36E40BA1-C049-4F8D-910D-A5685FDCD788}" destId="{4DD85032-EAB2-4313-919E-47E72668A258}" srcOrd="0" destOrd="0" presId="urn:microsoft.com/office/officeart/2005/8/layout/pyramid1"/>
    <dgm:cxn modelId="{D1EF7A6D-5406-4C39-9775-75CD030454A4}" type="presParOf" srcId="{36E40BA1-C049-4F8D-910D-A5685FDCD788}" destId="{A50966E7-5604-4528-B43B-A7F9EF04C61A}" srcOrd="1" destOrd="0" presId="urn:microsoft.com/office/officeart/2005/8/layout/pyramid1"/>
    <dgm:cxn modelId="{043595D6-2883-4BA2-B941-959C8532ADA0}" type="presParOf" srcId="{36E40BA1-C049-4F8D-910D-A5685FDCD788}" destId="{81217C44-26C3-43B5-B493-94D93552F465}" srcOrd="2" destOrd="0" presId="urn:microsoft.com/office/officeart/2005/8/layout/pyramid1"/>
    <dgm:cxn modelId="{D4F146B4-994C-4804-B422-4F12CE4AFE11}" type="presParOf" srcId="{36E40BA1-C049-4F8D-910D-A5685FDCD788}" destId="{A0D1F96A-D710-4695-8592-D16CA84ED8E2}" srcOrd="3" destOrd="0" presId="urn:microsoft.com/office/officeart/2005/8/layout/pyramid1"/>
    <dgm:cxn modelId="{113D8B49-3601-4951-AFE2-49561279D473}" type="presParOf" srcId="{825F1DEA-E53B-4E0C-BB60-FBAFA6213465}" destId="{2220D523-23CE-4AED-9BEF-EAECCC37CC5F}" srcOrd="3" destOrd="0" presId="urn:microsoft.com/office/officeart/2005/8/layout/pyramid1"/>
    <dgm:cxn modelId="{5FD2974E-5B88-4743-8825-596E166EC931}" type="presParOf" srcId="{2220D523-23CE-4AED-9BEF-EAECCC37CC5F}" destId="{D130BDA2-2CE5-4321-845D-5AAB11DE10FC}" srcOrd="0" destOrd="0" presId="urn:microsoft.com/office/officeart/2005/8/layout/pyramid1"/>
    <dgm:cxn modelId="{2B1C4829-0C2E-4289-A53D-FEDEA24E5620}" type="presParOf" srcId="{2220D523-23CE-4AED-9BEF-EAECCC37CC5F}" destId="{E0AC4CCF-217E-4E23-A5AE-AA8E2EC031B7}" srcOrd="1" destOrd="0" presId="urn:microsoft.com/office/officeart/2005/8/layout/pyramid1"/>
    <dgm:cxn modelId="{62526843-3240-4F62-8D30-9FAD1EAC7F1E}" type="presParOf" srcId="{2220D523-23CE-4AED-9BEF-EAECCC37CC5F}" destId="{1975FABD-64B5-41C7-B2E4-6C6E36348F63}" srcOrd="2" destOrd="0" presId="urn:microsoft.com/office/officeart/2005/8/layout/pyramid1"/>
    <dgm:cxn modelId="{886CC785-4D5E-4CF9-A891-E3C847B42B13}" type="presParOf" srcId="{2220D523-23CE-4AED-9BEF-EAECCC37CC5F}" destId="{883D2892-B942-4064-BC2C-0871575FF96B}" srcOrd="3" destOrd="0" presId="urn:microsoft.com/office/officeart/2005/8/layout/pyramid1"/>
    <dgm:cxn modelId="{5A601DF0-CA60-44F4-9148-7C906EA35975}" type="presParOf" srcId="{825F1DEA-E53B-4E0C-BB60-FBAFA6213465}" destId="{3CF7A020-6AE6-4C3B-9388-68C09723246B}" srcOrd="4" destOrd="0" presId="urn:microsoft.com/office/officeart/2005/8/layout/pyramid1"/>
    <dgm:cxn modelId="{AFE507B7-DE8F-4827-9FE5-09A92852208A}" type="presParOf" srcId="{3CF7A020-6AE6-4C3B-9388-68C09723246B}" destId="{146BF8E5-81A3-4409-8EA9-4E12A5D416A4}" srcOrd="0" destOrd="0" presId="urn:microsoft.com/office/officeart/2005/8/layout/pyramid1"/>
    <dgm:cxn modelId="{3DA7F88A-0E7C-434C-BCE5-A85CDB873B85}" type="presParOf" srcId="{3CF7A020-6AE6-4C3B-9388-68C09723246B}" destId="{A6C11E1C-AAB7-4057-8A85-37DBCCE78E3F}" srcOrd="1" destOrd="0" presId="urn:microsoft.com/office/officeart/2005/8/layout/pyramid1"/>
    <dgm:cxn modelId="{F63E3E27-CF35-4FC8-A248-724DB415E596}" type="presParOf" srcId="{3CF7A020-6AE6-4C3B-9388-68C09723246B}" destId="{99AD7402-EB25-4A9A-B632-8DAE161D3B38}" srcOrd="2" destOrd="0" presId="urn:microsoft.com/office/officeart/2005/8/layout/pyramid1"/>
    <dgm:cxn modelId="{8B983097-0913-4A8A-A61F-74C180D97937}" type="presParOf" srcId="{3CF7A020-6AE6-4C3B-9388-68C09723246B}" destId="{7F7D97F0-D695-4755-BE34-8A6D8D843DDD}" srcOrd="3" destOrd="0" presId="urn:microsoft.com/office/officeart/2005/8/layout/pyramid1"/>
    <dgm:cxn modelId="{3646B781-49CA-4EE5-82DE-2860007B4BCF}" type="presParOf" srcId="{825F1DEA-E53B-4E0C-BB60-FBAFA6213465}" destId="{EA1126E4-868B-4956-A8D7-EC8896F3F8D6}" srcOrd="5" destOrd="0" presId="urn:microsoft.com/office/officeart/2005/8/layout/pyramid1"/>
    <dgm:cxn modelId="{8C502DD6-DEDC-40CC-9385-3DF8DA9DBACF}" type="presParOf" srcId="{EA1126E4-868B-4956-A8D7-EC8896F3F8D6}" destId="{0BF316D0-F21A-4427-8B82-5408A3AF636C}" srcOrd="0" destOrd="0" presId="urn:microsoft.com/office/officeart/2005/8/layout/pyramid1"/>
    <dgm:cxn modelId="{8AE73360-F349-4206-A7F9-5C875FB77286}" type="presParOf" srcId="{EA1126E4-868B-4956-A8D7-EC8896F3F8D6}" destId="{9647DE7A-D3DC-4608-AA94-4BC241A573FD}" srcOrd="1" destOrd="0" presId="urn:microsoft.com/office/officeart/2005/8/layout/pyramid1"/>
    <dgm:cxn modelId="{F4DE7B8F-A0BD-4976-9C74-3D7BAF17A694}" type="presParOf" srcId="{EA1126E4-868B-4956-A8D7-EC8896F3F8D6}" destId="{9F5EADA5-C66C-4272-962C-2F7ACBA42F9B}" srcOrd="2" destOrd="0" presId="urn:microsoft.com/office/officeart/2005/8/layout/pyramid1"/>
    <dgm:cxn modelId="{497258C7-2A78-4AAC-BA15-5DF58C98D4B5}" type="presParOf" srcId="{EA1126E4-868B-4956-A8D7-EC8896F3F8D6}" destId="{2D5EF8D4-043B-4871-A29D-2B80EF5CD492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9E32CA-0645-4D78-819C-FEB387BB99F7}">
      <dsp:nvSpPr>
        <dsp:cNvPr id="0" name=""/>
        <dsp:cNvSpPr/>
      </dsp:nvSpPr>
      <dsp:spPr>
        <a:xfrm>
          <a:off x="-7093937" y="-1084518"/>
          <a:ext cx="8442978" cy="8442978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6D64E-60D6-4258-BA4F-2395E105C089}">
      <dsp:nvSpPr>
        <dsp:cNvPr id="0" name=""/>
        <dsp:cNvSpPr/>
      </dsp:nvSpPr>
      <dsp:spPr>
        <a:xfrm>
          <a:off x="467278" y="316230"/>
          <a:ext cx="7327248" cy="660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288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Гуманістична спрямованість</a:t>
          </a:r>
          <a:endParaRPr lang="ru-RU" sz="2600" kern="1200" dirty="0"/>
        </a:p>
      </dsp:txBody>
      <dsp:txXfrm>
        <a:off x="467278" y="316230"/>
        <a:ext cx="7327248" cy="660520"/>
      </dsp:txXfrm>
    </dsp:sp>
    <dsp:sp modelId="{55F39C5C-A46A-4D70-A18E-7BB84AE07A56}">
      <dsp:nvSpPr>
        <dsp:cNvPr id="0" name=""/>
        <dsp:cNvSpPr/>
      </dsp:nvSpPr>
      <dsp:spPr>
        <a:xfrm>
          <a:off x="422892" y="258578"/>
          <a:ext cx="825650" cy="8256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33A26-DC43-48B4-85FE-B26162169CD0}">
      <dsp:nvSpPr>
        <dsp:cNvPr id="0" name=""/>
        <dsp:cNvSpPr/>
      </dsp:nvSpPr>
      <dsp:spPr>
        <a:xfrm>
          <a:off x="1045552" y="1321041"/>
          <a:ext cx="6783924" cy="660520"/>
        </a:xfrm>
        <a:prstGeom prst="rect">
          <a:avLst/>
        </a:prstGeom>
        <a:solidFill>
          <a:schemeClr val="accent4">
            <a:hueOff val="-354858"/>
            <a:satOff val="-11947"/>
            <a:lumOff val="-2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288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Практична спрямованість </a:t>
          </a:r>
          <a:endParaRPr lang="ru-RU" sz="2600" kern="1200" dirty="0"/>
        </a:p>
      </dsp:txBody>
      <dsp:txXfrm>
        <a:off x="1045552" y="1321041"/>
        <a:ext cx="6783924" cy="660520"/>
      </dsp:txXfrm>
    </dsp:sp>
    <dsp:sp modelId="{FB615FF3-11BB-4C7F-8E33-30B7EA7402A7}">
      <dsp:nvSpPr>
        <dsp:cNvPr id="0" name=""/>
        <dsp:cNvSpPr/>
      </dsp:nvSpPr>
      <dsp:spPr>
        <a:xfrm>
          <a:off x="944699" y="1216959"/>
          <a:ext cx="825650" cy="8256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4">
              <a:hueOff val="-354858"/>
              <a:satOff val="-11947"/>
              <a:lumOff val="-2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08A38-F3B5-4ACE-9F59-82498909C7A4}">
      <dsp:nvSpPr>
        <dsp:cNvPr id="0" name=""/>
        <dsp:cNvSpPr/>
      </dsp:nvSpPr>
      <dsp:spPr>
        <a:xfrm>
          <a:off x="1294000" y="2311696"/>
          <a:ext cx="6535476" cy="660520"/>
        </a:xfrm>
        <a:prstGeom prst="rect">
          <a:avLst/>
        </a:prstGeom>
        <a:solidFill>
          <a:schemeClr val="accent4">
            <a:hueOff val="-709716"/>
            <a:satOff val="-23894"/>
            <a:lumOff val="-5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288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</a:t>
          </a:r>
          <a:r>
            <a:rPr lang="uk-UA" sz="2600" kern="1200" dirty="0" smtClean="0"/>
            <a:t>ТЕМ</a:t>
          </a:r>
          <a:endParaRPr lang="ru-RU" sz="2600" kern="1200" dirty="0"/>
        </a:p>
      </dsp:txBody>
      <dsp:txXfrm>
        <a:off x="1294000" y="2311696"/>
        <a:ext cx="6535476" cy="660520"/>
      </dsp:txXfrm>
    </dsp:sp>
    <dsp:sp modelId="{68F39C21-F2C8-4856-99CA-78ED3CF67BFB}">
      <dsp:nvSpPr>
        <dsp:cNvPr id="0" name=""/>
        <dsp:cNvSpPr/>
      </dsp:nvSpPr>
      <dsp:spPr>
        <a:xfrm>
          <a:off x="1117839" y="2325947"/>
          <a:ext cx="825650" cy="8256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4">
              <a:hueOff val="-709716"/>
              <a:satOff val="-23894"/>
              <a:lumOff val="-5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10347-3048-4240-8C93-B42EFE6866B7}">
      <dsp:nvSpPr>
        <dsp:cNvPr id="0" name=""/>
        <dsp:cNvSpPr/>
      </dsp:nvSpPr>
      <dsp:spPr>
        <a:xfrm>
          <a:off x="1294000" y="3301724"/>
          <a:ext cx="6535476" cy="660520"/>
        </a:xfrm>
        <a:prstGeom prst="rect">
          <a:avLst/>
        </a:prstGeom>
        <a:solidFill>
          <a:schemeClr val="accent4">
            <a:hueOff val="-1064574"/>
            <a:satOff val="-35840"/>
            <a:lumOff val="-8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288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Ціннісне наповнення освітнього процесу</a:t>
          </a:r>
          <a:endParaRPr lang="ru-RU" sz="2600" kern="1200" dirty="0"/>
        </a:p>
      </dsp:txBody>
      <dsp:txXfrm>
        <a:off x="1294000" y="3301724"/>
        <a:ext cx="6535476" cy="660520"/>
      </dsp:txXfrm>
    </dsp:sp>
    <dsp:sp modelId="{909AFD21-6624-4FE3-AEBF-BBC365CF1A65}">
      <dsp:nvSpPr>
        <dsp:cNvPr id="0" name=""/>
        <dsp:cNvSpPr/>
      </dsp:nvSpPr>
      <dsp:spPr>
        <a:xfrm>
          <a:off x="1139356" y="3197643"/>
          <a:ext cx="825650" cy="82565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4">
              <a:hueOff val="-1064574"/>
              <a:satOff val="-35840"/>
              <a:lumOff val="-8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721EE-8E25-4B74-BB8E-46DB3A271C75}">
      <dsp:nvSpPr>
        <dsp:cNvPr id="0" name=""/>
        <dsp:cNvSpPr/>
      </dsp:nvSpPr>
      <dsp:spPr>
        <a:xfrm>
          <a:off x="1045552" y="4292380"/>
          <a:ext cx="6783924" cy="660520"/>
        </a:xfrm>
        <a:prstGeom prst="rect">
          <a:avLst/>
        </a:prstGeom>
        <a:solidFill>
          <a:schemeClr val="accent4">
            <a:hueOff val="-1419432"/>
            <a:satOff val="-47787"/>
            <a:lumOff val="-11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288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Формування емоційного інтелекту</a:t>
          </a:r>
          <a:endParaRPr lang="ru-RU" sz="2600" kern="1200" dirty="0"/>
        </a:p>
      </dsp:txBody>
      <dsp:txXfrm>
        <a:off x="1045552" y="4292380"/>
        <a:ext cx="6783924" cy="660520"/>
      </dsp:txXfrm>
    </dsp:sp>
    <dsp:sp modelId="{4A684682-56C3-49A4-BCDE-7406A87DB5EE}">
      <dsp:nvSpPr>
        <dsp:cNvPr id="0" name=""/>
        <dsp:cNvSpPr/>
      </dsp:nvSpPr>
      <dsp:spPr>
        <a:xfrm>
          <a:off x="1009248" y="4209815"/>
          <a:ext cx="825650" cy="82565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4">
              <a:hueOff val="-1419432"/>
              <a:satOff val="-47787"/>
              <a:lumOff val="-11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9E291-2DEB-4003-BFD3-D06D580022AF}">
      <dsp:nvSpPr>
        <dsp:cNvPr id="0" name=""/>
        <dsp:cNvSpPr/>
      </dsp:nvSpPr>
      <dsp:spPr>
        <a:xfrm>
          <a:off x="475557" y="5283035"/>
          <a:ext cx="7327248" cy="660520"/>
        </a:xfrm>
        <a:prstGeom prst="rect">
          <a:avLst/>
        </a:prstGeom>
        <a:solidFill>
          <a:schemeClr val="accent4">
            <a:hueOff val="-1774290"/>
            <a:satOff val="-59734"/>
            <a:lumOff val="-14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288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Позитивне мислення</a:t>
          </a:r>
          <a:endParaRPr lang="ru-RU" sz="2600" kern="1200" dirty="0"/>
        </a:p>
      </dsp:txBody>
      <dsp:txXfrm>
        <a:off x="475557" y="5283035"/>
        <a:ext cx="7327248" cy="660520"/>
      </dsp:txXfrm>
    </dsp:sp>
    <dsp:sp modelId="{EECFB96E-CC63-4E77-865E-57E862E6548E}">
      <dsp:nvSpPr>
        <dsp:cNvPr id="0" name=""/>
        <dsp:cNvSpPr/>
      </dsp:nvSpPr>
      <dsp:spPr>
        <a:xfrm>
          <a:off x="681073" y="5146679"/>
          <a:ext cx="825650" cy="82565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accent4">
              <a:hueOff val="-1774290"/>
              <a:satOff val="-59734"/>
              <a:lumOff val="-1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DBDCAD-9C67-47E5-9221-C7D2C65504F9}">
      <dsp:nvSpPr>
        <dsp:cNvPr id="0" name=""/>
        <dsp:cNvSpPr/>
      </dsp:nvSpPr>
      <dsp:spPr>
        <a:xfrm rot="10800000">
          <a:off x="2387560" y="0"/>
          <a:ext cx="4634676" cy="972104"/>
        </a:xfrm>
        <a:prstGeom prst="nonIsoscelesTrapezoid">
          <a:avLst>
            <a:gd name="adj1" fmla="val 0"/>
            <a:gd name="adj2" fmla="val 4093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baseline="0" dirty="0" err="1" smtClean="0"/>
            <a:t>представити</a:t>
          </a:r>
          <a:r>
            <a:rPr lang="ru-RU" sz="1400" b="1" i="0" kern="1200" baseline="0" dirty="0" smtClean="0"/>
            <a:t> </a:t>
          </a:r>
          <a:r>
            <a:rPr lang="ru-RU" sz="1400" b="1" i="0" kern="1200" baseline="0" dirty="0" err="1" smtClean="0"/>
            <a:t>аргументи</a:t>
          </a:r>
          <a:r>
            <a:rPr lang="ru-RU" sz="1400" b="1" i="0" kern="1200" baseline="0" dirty="0" smtClean="0"/>
            <a:t>, </a:t>
          </a:r>
          <a:r>
            <a:rPr lang="ru-RU" sz="1400" b="1" i="0" kern="1200" baseline="0" dirty="0" err="1" smtClean="0"/>
            <a:t>захистити</a:t>
          </a:r>
          <a:r>
            <a:rPr lang="ru-RU" sz="1400" b="1" i="0" kern="1200" baseline="0" dirty="0" smtClean="0"/>
            <a:t> точку </a:t>
          </a:r>
          <a:r>
            <a:rPr lang="ru-RU" sz="1400" b="1" i="0" kern="1200" baseline="0" dirty="0" err="1" smtClean="0"/>
            <a:t>зору</a:t>
          </a:r>
          <a:r>
            <a:rPr lang="ru-RU" sz="1400" b="1" i="0" kern="1200" baseline="0" dirty="0" smtClean="0"/>
            <a:t>, довести, </a:t>
          </a:r>
          <a:r>
            <a:rPr lang="ru-RU" sz="1400" b="1" i="0" kern="1200" baseline="0" dirty="0" err="1" smtClean="0"/>
            <a:t>спрогнозувати</a:t>
          </a:r>
          <a:endParaRPr lang="ru-RU" sz="1400" kern="1200" dirty="0"/>
        </a:p>
      </dsp:txBody>
      <dsp:txXfrm rot="10800000">
        <a:off x="2785487" y="0"/>
        <a:ext cx="4236749" cy="972104"/>
      </dsp:txXfrm>
    </dsp:sp>
    <dsp:sp modelId="{058A15B6-C02A-4A1A-A7BE-C862DF2D812D}">
      <dsp:nvSpPr>
        <dsp:cNvPr id="0" name=""/>
        <dsp:cNvSpPr/>
      </dsp:nvSpPr>
      <dsp:spPr>
        <a:xfrm>
          <a:off x="1989633" y="0"/>
          <a:ext cx="795853" cy="972104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Оц</a:t>
          </a:r>
          <a:r>
            <a:rPr lang="uk-UA" alt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і</a:t>
          </a:r>
          <a:r>
            <a:rPr lang="ru-RU" altLang="uk-UA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нка</a:t>
          </a:r>
          <a:endParaRPr lang="en-US" alt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89633" y="0"/>
        <a:ext cx="795853" cy="972104"/>
      </dsp:txXfrm>
    </dsp:sp>
    <dsp:sp modelId="{E79692BF-06F7-4479-AB44-5538142F324D}">
      <dsp:nvSpPr>
        <dsp:cNvPr id="0" name=""/>
        <dsp:cNvSpPr/>
      </dsp:nvSpPr>
      <dsp:spPr>
        <a:xfrm rot="10800000">
          <a:off x="2785487" y="972104"/>
          <a:ext cx="4236749" cy="972104"/>
        </a:xfrm>
        <a:prstGeom prst="nonIsoscelesTrapezoid">
          <a:avLst>
            <a:gd name="adj1" fmla="val 0"/>
            <a:gd name="adj2" fmla="val 4093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altLang="uk-UA" sz="1400" b="1" i="0" u="none" strike="noStrike" kern="1200" cap="none" normalizeH="0" baseline="0" dirty="0" err="1" smtClean="0">
              <a:ln/>
              <a:effectLst/>
              <a:latin typeface="Arial" charset="0"/>
            </a:rPr>
            <a:t>створити</a:t>
          </a:r>
          <a:r>
            <a:rPr kumimoji="0" lang="ru-RU" altLang="uk-UA" sz="1400" b="1" i="0" u="none" strike="noStrike" kern="1200" cap="none" normalizeH="0" baseline="0" dirty="0" smtClean="0">
              <a:ln/>
              <a:effectLst/>
              <a:latin typeface="Arial" charset="0"/>
            </a:rPr>
            <a:t>, </a:t>
          </a:r>
          <a:r>
            <a:rPr kumimoji="0" lang="ru-RU" altLang="uk-UA" sz="1400" b="1" i="0" u="none" strike="noStrike" kern="1200" cap="none" normalizeH="0" baseline="0" dirty="0" err="1" smtClean="0">
              <a:ln/>
              <a:effectLst/>
              <a:latin typeface="Arial" charset="0"/>
            </a:rPr>
            <a:t>придумати</a:t>
          </a:r>
          <a:r>
            <a:rPr kumimoji="0" lang="ru-RU" altLang="uk-UA" sz="1400" b="1" i="0" u="none" strike="noStrike" kern="1200" cap="none" normalizeH="0" baseline="0" dirty="0" smtClean="0">
              <a:ln/>
              <a:effectLst/>
              <a:latin typeface="Arial" charset="0"/>
            </a:rPr>
            <a:t> дизайн, </a:t>
          </a:r>
          <a:r>
            <a:rPr kumimoji="0" lang="ru-RU" altLang="uk-UA" sz="1400" b="1" i="0" u="none" strike="noStrike" kern="1200" cap="none" normalizeH="0" baseline="0" dirty="0" err="1" smtClean="0">
              <a:ln/>
              <a:effectLst/>
              <a:latin typeface="Arial" charset="0"/>
            </a:rPr>
            <a:t>розробити</a:t>
          </a:r>
          <a:r>
            <a:rPr kumimoji="0" lang="ru-RU" altLang="uk-UA" sz="1400" b="1" i="0" u="none" strike="noStrike" kern="1200" cap="none" normalizeH="0" baseline="0" dirty="0" smtClean="0">
              <a:ln/>
              <a:effectLst/>
              <a:latin typeface="Arial" charset="0"/>
            </a:rPr>
            <a:t>, </a:t>
          </a:r>
          <a:r>
            <a:rPr kumimoji="0" lang="ru-RU" altLang="uk-UA" sz="1400" b="1" i="0" u="none" strike="noStrike" kern="1200" cap="none" normalizeH="0" baseline="0" dirty="0" err="1" smtClean="0">
              <a:ln/>
              <a:effectLst/>
              <a:latin typeface="Arial" charset="0"/>
            </a:rPr>
            <a:t>скласти</a:t>
          </a:r>
          <a:r>
            <a:rPr kumimoji="0" lang="ru-RU" altLang="uk-UA" sz="1400" b="1" i="0" u="none" strike="noStrike" kern="1200" cap="none" normalizeH="0" baseline="0" dirty="0" smtClean="0">
              <a:ln/>
              <a:effectLst/>
              <a:latin typeface="Arial" charset="0"/>
            </a:rPr>
            <a:t> план</a:t>
          </a:r>
        </a:p>
      </dsp:txBody>
      <dsp:txXfrm rot="10800000">
        <a:off x="3183414" y="972104"/>
        <a:ext cx="3838822" cy="972104"/>
      </dsp:txXfrm>
    </dsp:sp>
    <dsp:sp modelId="{B14B41CF-F834-4C4C-A6C9-66FFF3E0034D}">
      <dsp:nvSpPr>
        <dsp:cNvPr id="0" name=""/>
        <dsp:cNvSpPr/>
      </dsp:nvSpPr>
      <dsp:spPr>
        <a:xfrm>
          <a:off x="1591707" y="972104"/>
          <a:ext cx="1591707" cy="972104"/>
        </a:xfrm>
        <a:prstGeom prst="trapezoid">
          <a:avLst>
            <a:gd name="adj" fmla="val 409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Синтез</a:t>
          </a:r>
          <a:endParaRPr lang="en-US" alt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70255" y="972104"/>
        <a:ext cx="1034609" cy="972104"/>
      </dsp:txXfrm>
    </dsp:sp>
    <dsp:sp modelId="{4DD85032-EAB2-4313-919E-47E72668A258}">
      <dsp:nvSpPr>
        <dsp:cNvPr id="0" name=""/>
        <dsp:cNvSpPr/>
      </dsp:nvSpPr>
      <dsp:spPr>
        <a:xfrm rot="10800000">
          <a:off x="3183414" y="1944209"/>
          <a:ext cx="3838822" cy="972104"/>
        </a:xfrm>
        <a:prstGeom prst="nonIsoscelesTrapezoid">
          <a:avLst>
            <a:gd name="adj1" fmla="val 0"/>
            <a:gd name="adj2" fmla="val 4093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baseline="0" dirty="0" err="1" smtClean="0"/>
            <a:t>проаналізувати</a:t>
          </a:r>
          <a:r>
            <a:rPr lang="ru-RU" sz="1400" b="1" i="0" kern="1200" baseline="0" dirty="0" smtClean="0"/>
            <a:t>, </a:t>
          </a:r>
          <a:r>
            <a:rPr lang="ru-RU" sz="1400" b="1" i="0" kern="1200" baseline="0" dirty="0" err="1" smtClean="0"/>
            <a:t>перевірити</a:t>
          </a:r>
          <a:r>
            <a:rPr lang="ru-RU" sz="1400" b="1" i="0" kern="1200" baseline="0" dirty="0" smtClean="0"/>
            <a:t>, провести </a:t>
          </a:r>
          <a:r>
            <a:rPr lang="ru-RU" sz="1400" b="1" i="0" kern="1200" baseline="0" dirty="0" err="1" smtClean="0"/>
            <a:t>експеримент</a:t>
          </a:r>
          <a:r>
            <a:rPr lang="ru-RU" sz="1400" b="1" i="0" kern="1200" baseline="0" dirty="0" smtClean="0"/>
            <a:t>, </a:t>
          </a:r>
          <a:r>
            <a:rPr lang="ru-RU" sz="1400" b="1" i="0" kern="1200" baseline="0" dirty="0" err="1" smtClean="0"/>
            <a:t>організувати</a:t>
          </a:r>
          <a:r>
            <a:rPr lang="ru-RU" sz="1400" b="1" i="0" kern="1200" baseline="0" dirty="0" smtClean="0"/>
            <a:t>, </a:t>
          </a:r>
          <a:r>
            <a:rPr lang="ru-RU" sz="1400" b="1" i="0" kern="1200" baseline="0" dirty="0" err="1" smtClean="0"/>
            <a:t>порівняти</a:t>
          </a:r>
          <a:r>
            <a:rPr lang="ru-RU" sz="1400" b="1" i="0" kern="1200" baseline="0" dirty="0" smtClean="0"/>
            <a:t>, </a:t>
          </a:r>
          <a:r>
            <a:rPr lang="ru-RU" sz="1400" b="1" i="0" kern="1200" baseline="0" dirty="0" err="1" smtClean="0"/>
            <a:t>виявити</a:t>
          </a:r>
          <a:r>
            <a:rPr lang="ru-RU" sz="1400" b="1" i="0" kern="1200" baseline="0" dirty="0" smtClean="0"/>
            <a:t> </a:t>
          </a:r>
          <a:r>
            <a:rPr lang="ru-RU" sz="1400" b="1" i="0" kern="1200" baseline="0" dirty="0" err="1" smtClean="0"/>
            <a:t>відмінності</a:t>
          </a:r>
          <a:endParaRPr lang="ru-RU" sz="1400" kern="1200" dirty="0"/>
        </a:p>
      </dsp:txBody>
      <dsp:txXfrm rot="10800000">
        <a:off x="3581340" y="1944209"/>
        <a:ext cx="3440896" cy="972104"/>
      </dsp:txXfrm>
    </dsp:sp>
    <dsp:sp modelId="{81217C44-26C3-43B5-B493-94D93552F465}">
      <dsp:nvSpPr>
        <dsp:cNvPr id="0" name=""/>
        <dsp:cNvSpPr/>
      </dsp:nvSpPr>
      <dsp:spPr>
        <a:xfrm>
          <a:off x="1193780" y="1944209"/>
          <a:ext cx="2387560" cy="972104"/>
        </a:xfrm>
        <a:prstGeom prst="trapezoid">
          <a:avLst>
            <a:gd name="adj" fmla="val 409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Анал</a:t>
          </a:r>
          <a:r>
            <a:rPr lang="uk-UA" alt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і</a:t>
          </a:r>
          <a:r>
            <a:rPr lang="ru-RU" altLang="uk-UA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з</a:t>
          </a:r>
          <a:endParaRPr lang="en-US" alt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11603" y="1944209"/>
        <a:ext cx="1551914" cy="972104"/>
      </dsp:txXfrm>
    </dsp:sp>
    <dsp:sp modelId="{D130BDA2-2CE5-4321-845D-5AAB11DE10FC}">
      <dsp:nvSpPr>
        <dsp:cNvPr id="0" name=""/>
        <dsp:cNvSpPr/>
      </dsp:nvSpPr>
      <dsp:spPr>
        <a:xfrm rot="10800000">
          <a:off x="3581340" y="2916314"/>
          <a:ext cx="3440896" cy="972104"/>
        </a:xfrm>
        <a:prstGeom prst="nonIsoscelesTrapezoid">
          <a:avLst>
            <a:gd name="adj1" fmla="val 0"/>
            <a:gd name="adj2" fmla="val 4093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baseline="0" dirty="0" err="1" smtClean="0"/>
            <a:t>застосувати</a:t>
          </a:r>
          <a:r>
            <a:rPr lang="ru-RU" sz="1400" b="1" i="0" kern="1200" baseline="0" dirty="0" smtClean="0"/>
            <a:t>, </a:t>
          </a:r>
          <a:r>
            <a:rPr lang="ru-RU" sz="1400" b="1" i="0" kern="1200" baseline="0" dirty="0" err="1" smtClean="0"/>
            <a:t>проілюструвати</a:t>
          </a:r>
          <a:r>
            <a:rPr lang="ru-RU" sz="1400" b="1" i="0" kern="1200" baseline="0" dirty="0" smtClean="0"/>
            <a:t>, </a:t>
          </a:r>
          <a:r>
            <a:rPr lang="ru-RU" sz="1400" b="1" i="0" kern="1200" baseline="0" dirty="0" err="1" smtClean="0"/>
            <a:t>вирішити</a:t>
          </a:r>
          <a:endParaRPr lang="ru-RU" sz="1400" kern="1200" dirty="0"/>
        </a:p>
      </dsp:txBody>
      <dsp:txXfrm rot="10800000">
        <a:off x="3979267" y="2916314"/>
        <a:ext cx="3042969" cy="972104"/>
      </dsp:txXfrm>
    </dsp:sp>
    <dsp:sp modelId="{1975FABD-64B5-41C7-B2E4-6C6E36348F63}">
      <dsp:nvSpPr>
        <dsp:cNvPr id="0" name=""/>
        <dsp:cNvSpPr/>
      </dsp:nvSpPr>
      <dsp:spPr>
        <a:xfrm>
          <a:off x="795853" y="2916314"/>
          <a:ext cx="3183414" cy="972104"/>
        </a:xfrm>
        <a:prstGeom prst="trapezoid">
          <a:avLst>
            <a:gd name="adj" fmla="val 409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Використання</a:t>
          </a:r>
          <a:endParaRPr lang="en-US" alt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52950" y="2916314"/>
        <a:ext cx="2069219" cy="972104"/>
      </dsp:txXfrm>
    </dsp:sp>
    <dsp:sp modelId="{146BF8E5-81A3-4409-8EA9-4E12A5D416A4}">
      <dsp:nvSpPr>
        <dsp:cNvPr id="0" name=""/>
        <dsp:cNvSpPr/>
      </dsp:nvSpPr>
      <dsp:spPr>
        <a:xfrm rot="10800000">
          <a:off x="3979267" y="3888418"/>
          <a:ext cx="3042969" cy="972104"/>
        </a:xfrm>
        <a:prstGeom prst="nonIsoscelesTrapezoid">
          <a:avLst>
            <a:gd name="adj1" fmla="val 0"/>
            <a:gd name="adj2" fmla="val 4093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baseline="0" dirty="0" err="1" smtClean="0"/>
            <a:t>описати</a:t>
          </a:r>
          <a:r>
            <a:rPr lang="ru-RU" sz="1400" b="1" i="0" kern="1200" baseline="0" dirty="0" smtClean="0"/>
            <a:t>, </a:t>
          </a:r>
          <a:r>
            <a:rPr lang="ru-RU" sz="1400" b="1" i="0" kern="1200" baseline="0" dirty="0" err="1" smtClean="0"/>
            <a:t>пояснити</a:t>
          </a:r>
          <a:r>
            <a:rPr lang="ru-RU" sz="1400" b="1" i="0" kern="1200" baseline="0" dirty="0" smtClean="0"/>
            <a:t>, </a:t>
          </a:r>
          <a:r>
            <a:rPr lang="ru-RU" sz="1400" b="1" i="0" kern="1200" baseline="0" dirty="0" err="1" smtClean="0"/>
            <a:t>визначити</a:t>
          </a:r>
          <a:r>
            <a:rPr lang="ru-RU" sz="1400" b="1" i="0" kern="1200" baseline="0" dirty="0" smtClean="0"/>
            <a:t> </a:t>
          </a:r>
          <a:r>
            <a:rPr lang="ru-RU" sz="1400" b="1" i="0" kern="1200" baseline="0" dirty="0" err="1" smtClean="0"/>
            <a:t>ознаки</a:t>
          </a:r>
          <a:r>
            <a:rPr lang="ru-RU" sz="1400" b="1" i="0" kern="1200" baseline="0" dirty="0" smtClean="0"/>
            <a:t>, </a:t>
          </a:r>
          <a:r>
            <a:rPr lang="ru-RU" sz="1400" b="1" i="0" kern="1200" baseline="0" dirty="0" err="1" smtClean="0"/>
            <a:t>сформулювати</a:t>
          </a:r>
          <a:r>
            <a:rPr lang="ru-RU" sz="1400" b="1" i="0" kern="1200" baseline="0" dirty="0" smtClean="0"/>
            <a:t> </a:t>
          </a:r>
          <a:r>
            <a:rPr lang="ru-RU" sz="1400" b="1" i="0" kern="1200" baseline="0" dirty="0" err="1" smtClean="0"/>
            <a:t>по-іншому</a:t>
          </a:r>
          <a:endParaRPr lang="ru-RU" sz="1400" kern="1200" dirty="0"/>
        </a:p>
      </dsp:txBody>
      <dsp:txXfrm rot="10800000">
        <a:off x="4377194" y="3888418"/>
        <a:ext cx="2645042" cy="972104"/>
      </dsp:txXfrm>
    </dsp:sp>
    <dsp:sp modelId="{99AD7402-EB25-4A9A-B632-8DAE161D3B38}">
      <dsp:nvSpPr>
        <dsp:cNvPr id="0" name=""/>
        <dsp:cNvSpPr/>
      </dsp:nvSpPr>
      <dsp:spPr>
        <a:xfrm>
          <a:off x="397926" y="3888418"/>
          <a:ext cx="3979267" cy="972104"/>
        </a:xfrm>
        <a:prstGeom prst="trapezoid">
          <a:avLst>
            <a:gd name="adj" fmla="val 4093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Розуміння</a:t>
          </a:r>
          <a:endParaRPr lang="en-US" alt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94298" y="3888418"/>
        <a:ext cx="2586523" cy="972104"/>
      </dsp:txXfrm>
    </dsp:sp>
    <dsp:sp modelId="{0BF316D0-F21A-4427-8B82-5408A3AF636C}">
      <dsp:nvSpPr>
        <dsp:cNvPr id="0" name=""/>
        <dsp:cNvSpPr/>
      </dsp:nvSpPr>
      <dsp:spPr>
        <a:xfrm rot="10800000">
          <a:off x="4377194" y="4860523"/>
          <a:ext cx="2645042" cy="972104"/>
        </a:xfrm>
        <a:prstGeom prst="nonIsoscelesTrapezoid">
          <a:avLst>
            <a:gd name="adj1" fmla="val 0"/>
            <a:gd name="adj2" fmla="val 4093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baseline="0" dirty="0" err="1" smtClean="0"/>
            <a:t>скласти</a:t>
          </a:r>
          <a:r>
            <a:rPr lang="ru-RU" sz="1400" b="1" i="0" kern="1200" baseline="0" dirty="0" smtClean="0"/>
            <a:t> список, </a:t>
          </a:r>
          <a:r>
            <a:rPr lang="ru-RU" sz="1400" b="1" i="0" kern="1200" baseline="0" dirty="0" err="1" smtClean="0"/>
            <a:t>виділити</a:t>
          </a:r>
          <a:r>
            <a:rPr lang="ru-RU" sz="1400" b="1" i="0" kern="1200" baseline="0" dirty="0" smtClean="0"/>
            <a:t>, </a:t>
          </a:r>
          <a:r>
            <a:rPr lang="ru-RU" sz="1400" b="1" i="0" kern="1200" baseline="0" dirty="0" err="1" smtClean="0"/>
            <a:t>розповісти</a:t>
          </a:r>
          <a:r>
            <a:rPr lang="ru-RU" sz="1400" b="1" i="0" kern="1200" baseline="0" dirty="0" smtClean="0"/>
            <a:t>, </a:t>
          </a:r>
          <a:r>
            <a:rPr lang="ru-RU" sz="1400" b="1" i="0" kern="1200" baseline="0" dirty="0" err="1" smtClean="0"/>
            <a:t>показати</a:t>
          </a:r>
          <a:r>
            <a:rPr lang="ru-RU" sz="1400" b="1" i="0" kern="1200" baseline="0" dirty="0" smtClean="0"/>
            <a:t>, </a:t>
          </a:r>
          <a:r>
            <a:rPr lang="ru-RU" sz="1400" b="1" i="0" kern="1200" baseline="0" dirty="0" err="1" smtClean="0"/>
            <a:t>назвати</a:t>
          </a:r>
          <a:endParaRPr lang="ru-RU" sz="1400" kern="1200" dirty="0"/>
        </a:p>
      </dsp:txBody>
      <dsp:txXfrm rot="10800000">
        <a:off x="4775121" y="4860523"/>
        <a:ext cx="2247115" cy="972104"/>
      </dsp:txXfrm>
    </dsp:sp>
    <dsp:sp modelId="{9F5EADA5-C66C-4272-962C-2F7ACBA42F9B}">
      <dsp:nvSpPr>
        <dsp:cNvPr id="0" name=""/>
        <dsp:cNvSpPr/>
      </dsp:nvSpPr>
      <dsp:spPr>
        <a:xfrm>
          <a:off x="0" y="4860523"/>
          <a:ext cx="4775121" cy="972104"/>
        </a:xfrm>
        <a:prstGeom prst="trapezoid">
          <a:avLst>
            <a:gd name="adj" fmla="val 409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Знання</a:t>
          </a:r>
          <a:endParaRPr lang="ru-RU" sz="2000" kern="1200" dirty="0"/>
        </a:p>
      </dsp:txBody>
      <dsp:txXfrm>
        <a:off x="835646" y="4860523"/>
        <a:ext cx="3103828" cy="972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450F9-3D87-4876-A9FD-938947BD38B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BB343-29BC-40A3-B641-14FC61281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7877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ВЧИТЕЛЬ – КЛЮЧОВА ФІГУРА ОСВІТЯНСЬКИХ РЕФОРМ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sz="2300" b="1" dirty="0" err="1" smtClean="0"/>
              <a:t>Воротня</a:t>
            </a:r>
            <a:r>
              <a:rPr lang="uk-UA" sz="2300" b="1" dirty="0" smtClean="0"/>
              <a:t> Надія Петрівна,</a:t>
            </a:r>
            <a:endParaRPr lang="ru-RU" sz="2300" b="1" dirty="0" smtClean="0"/>
          </a:p>
          <a:p>
            <a:r>
              <a:rPr lang="uk-UA" sz="2300" b="1" dirty="0" smtClean="0"/>
              <a:t> завідувач </a:t>
            </a:r>
            <a:r>
              <a:rPr lang="uk-UA" sz="2300" b="1" dirty="0" err="1" smtClean="0"/>
              <a:t>КЗ</a:t>
            </a:r>
            <a:r>
              <a:rPr lang="uk-UA" sz="2300" b="1" dirty="0" smtClean="0"/>
              <a:t> «Васильківській РМК»</a:t>
            </a:r>
            <a:endParaRPr lang="ru-RU" sz="2300" b="1" dirty="0" smtClean="0"/>
          </a:p>
          <a:p>
            <a:endParaRPr lang="ru-RU" dirty="0"/>
          </a:p>
        </p:txBody>
      </p:sp>
      <p:pic>
        <p:nvPicPr>
          <p:cNvPr id="2050" name="Picture 2" descr="Картинки по запросу вебінари доіпп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2819400" cy="2819400"/>
          </a:xfrm>
          <a:prstGeom prst="rect">
            <a:avLst/>
          </a:prstGeom>
          <a:noFill/>
        </p:spPr>
      </p:pic>
      <p:pic>
        <p:nvPicPr>
          <p:cNvPr id="5" name="Picture 10" descr="https://encrypted-tbn0.gstatic.com/images?q=tbn:ANd9GcSnjgFod_RVGg3SqqFfOqqTEv0Ww-IVFTQv8V6QEVBCaMf7ZtRf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09600"/>
            <a:ext cx="380354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75695255"/>
              </p:ext>
            </p:extLst>
          </p:nvPr>
        </p:nvGraphicFramePr>
        <p:xfrm>
          <a:off x="834501" y="550417"/>
          <a:ext cx="7022237" cy="583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524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dia\Desktop\КОНФЕРЕНЦІЯ 2018\slide_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795" y="1219204"/>
          <a:ext cx="8229604" cy="5445869"/>
        </p:xfrm>
        <a:graphic>
          <a:graphicData uri="http://schemas.openxmlformats.org/drawingml/2006/table">
            <a:tbl>
              <a:tblPr/>
              <a:tblGrid>
                <a:gridCol w="389475"/>
                <a:gridCol w="1586509"/>
                <a:gridCol w="418082"/>
                <a:gridCol w="418082"/>
                <a:gridCol w="418082"/>
                <a:gridCol w="418082"/>
                <a:gridCol w="418082"/>
                <a:gridCol w="418082"/>
                <a:gridCol w="312461"/>
                <a:gridCol w="312461"/>
                <a:gridCol w="311727"/>
                <a:gridCol w="312461"/>
                <a:gridCol w="312461"/>
                <a:gridCol w="311727"/>
                <a:gridCol w="311727"/>
                <a:gridCol w="312461"/>
                <a:gridCol w="312461"/>
                <a:gridCol w="311727"/>
                <a:gridCol w="311727"/>
                <a:gridCol w="311727"/>
              </a:tblGrid>
              <a:tr h="707643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 dirty="0">
                          <a:latin typeface="Times New Roman"/>
                          <a:ea typeface="Calibri"/>
                          <a:cs typeface="Times New Roman"/>
                        </a:rPr>
                        <a:t>№ з/п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i="1">
                          <a:latin typeface="Times New Roman"/>
                          <a:ea typeface="Calibri"/>
                          <a:cs typeface="Times New Roman"/>
                        </a:rPr>
                        <a:t>Кількість учнів, які складали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i="1">
                          <a:latin typeface="Times New Roman"/>
                          <a:ea typeface="Calibri"/>
                          <a:cs typeface="Times New Roman"/>
                        </a:rPr>
                        <a:t> ДПА у форматі ЗНО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i="1">
                          <a:latin typeface="Times New Roman"/>
                          <a:ea typeface="Calibri"/>
                          <a:cs typeface="Times New Roman"/>
                        </a:rPr>
                        <a:t>% від загальної кількості випускників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Результати ДПА у форматі ЗНО за рівнями (кількість/відсоток)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Результати річного оцінювання за рівнями (кількість/відсоток)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Рівні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Рівні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П.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С.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Д.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П.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С.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Д.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3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УКРАЇНСЬКА МОВА ТА ЛІТЕРАТУРА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ІСТОРІЯ УКРАЇНИ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Times New Roman"/>
                          <a:ea typeface="Times New Roman"/>
                          <a:cs typeface="Calibri"/>
                        </a:rPr>
                        <a:t>33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Calibri"/>
                        </a:rPr>
                        <a:t>72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Times New Roman"/>
                          <a:ea typeface="Times New Roman"/>
                          <a:cs typeface="Calibri"/>
                        </a:rPr>
                        <a:t>25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76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Times New Roman"/>
                          <a:ea typeface="Times New Roman"/>
                          <a:cs typeface="Calibri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21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Times New Roman"/>
                          <a:ea typeface="Times New Roman"/>
                          <a:cs typeface="Calibri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Times New Roman"/>
                          <a:ea typeface="Times New Roman"/>
                          <a:cs typeface="Calibri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Times New Roman"/>
                          <a:cs typeface="Calibri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42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Times New Roman"/>
                          <a:ea typeface="Times New Roman"/>
                          <a:cs typeface="Calibri"/>
                        </a:rPr>
                        <a:t>19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58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Times New Roman"/>
                          <a:ea typeface="Times New Roman"/>
                          <a:cs typeface="Calibri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Calibri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БІОЛОГІЯ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ГЕОГРАФІЯ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АНГЛІЙСЬКА МОВА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ХІМІЯ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ФІЗИКА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0" y="457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ДПА у формі ЗНО 2018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381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ЗНО 2018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1066804"/>
          <a:ext cx="8001004" cy="5222918"/>
        </p:xfrm>
        <a:graphic>
          <a:graphicData uri="http://schemas.openxmlformats.org/drawingml/2006/table">
            <a:tbl>
              <a:tblPr/>
              <a:tblGrid>
                <a:gridCol w="393382"/>
                <a:gridCol w="1706878"/>
                <a:gridCol w="630448"/>
                <a:gridCol w="525250"/>
                <a:gridCol w="314854"/>
                <a:gridCol w="314854"/>
                <a:gridCol w="314854"/>
                <a:gridCol w="422276"/>
                <a:gridCol w="422276"/>
                <a:gridCol w="422276"/>
                <a:gridCol w="422276"/>
                <a:gridCol w="422276"/>
                <a:gridCol w="422276"/>
                <a:gridCol w="422276"/>
                <a:gridCol w="422276"/>
                <a:gridCol w="422276"/>
              </a:tblGrid>
              <a:tr h="746408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 dirty="0">
                          <a:latin typeface="Times New Roman"/>
                          <a:ea typeface="Calibri"/>
                          <a:cs typeface="Times New Roman"/>
                        </a:rPr>
                        <a:t>№ з/п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Повна назва  закладу загальної середньої освіти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i="1">
                          <a:latin typeface="Times New Roman"/>
                          <a:ea typeface="Calibri"/>
                          <a:cs typeface="Times New Roman"/>
                        </a:rPr>
                        <a:t>Кількість учнів, які складали ЗНО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i="1">
                          <a:latin typeface="Times New Roman"/>
                          <a:ea typeface="Calibri"/>
                          <a:cs typeface="Times New Roman"/>
                        </a:rPr>
                        <a:t>Відсоток від загальної  к-ті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i="1">
                          <a:latin typeface="Times New Roman"/>
                          <a:ea typeface="Calibri"/>
                          <a:cs typeface="Times New Roman"/>
                        </a:rPr>
                        <a:t>Не пдолали поріг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Показали результати за балами (кількість/відсоток)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Бали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[100;120)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[120;140)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[140;160)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[160;180)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[180;200]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Українська мова та література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Історія України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Біологія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Англійська мова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Географія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Хімія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60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20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20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Фізика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dia\Desktop\КОНФЕРЕНЦІЯ 2018\1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AutoShape 4" descr="Картинки по запросу 9 базових компонентів нової української шк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2" cstate="print"/>
          <a:srcRect t="14583" b="9375"/>
          <a:stretch>
            <a:fillRect/>
          </a:stretch>
        </p:blipFill>
        <p:spPr bwMode="auto">
          <a:xfrm>
            <a:off x="0" y="609600"/>
            <a:ext cx="908554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9" name="Google Shape;1833;p15"/>
          <p:cNvSpPr txBox="1">
            <a:spLocks/>
          </p:cNvSpPr>
          <p:nvPr/>
        </p:nvSpPr>
        <p:spPr>
          <a:xfrm>
            <a:off x="1482487" y="-459859"/>
            <a:ext cx="6081287" cy="1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uk-UA" alt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завдання</a:t>
            </a:r>
            <a:endParaRPr lang="uk-UA" sz="32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926740278"/>
              </p:ext>
            </p:extLst>
          </p:nvPr>
        </p:nvGraphicFramePr>
        <p:xfrm>
          <a:off x="563689" y="440150"/>
          <a:ext cx="7918881" cy="6273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459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15"/>
          <p:cNvSpPr txBox="1">
            <a:spLocks noGrp="1"/>
          </p:cNvSpPr>
          <p:nvPr>
            <p:ph type="ctrTitle" idx="4294967295"/>
          </p:nvPr>
        </p:nvSpPr>
        <p:spPr>
          <a:xfrm>
            <a:off x="1789272" y="244206"/>
            <a:ext cx="5713500" cy="11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uk-UA" alt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ПЕНТАГРАМА</a:t>
            </a:r>
            <a:br>
              <a:rPr lang="uk-UA" alt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alt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АКАДЕМІКА БЕРГА</a:t>
            </a:r>
            <a:endParaRPr sz="3200" dirty="0"/>
          </a:p>
        </p:txBody>
      </p:sp>
      <p:sp>
        <p:nvSpPr>
          <p:cNvPr id="1837" name="Google Shape;1837;p1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3" name="Правильный пятиугольник 2"/>
          <p:cNvSpPr/>
          <p:nvPr/>
        </p:nvSpPr>
        <p:spPr>
          <a:xfrm>
            <a:off x="3431176" y="3057188"/>
            <a:ext cx="2088000" cy="1692000"/>
          </a:xfrm>
          <a:prstGeom prst="pen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НУШ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0800" y="2211178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Навіщо навчати?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цілі освіти</a:t>
            </a:r>
            <a:r>
              <a:rPr lang="uk-UA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uk-UA" altLang="uk-UA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4069" y="345998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Clr>
                <a:schemeClr val="hlink"/>
              </a:buClr>
              <a:buSzPct val="70000"/>
            </a:pPr>
            <a:r>
              <a:rPr lang="ru-RU" altLang="uk-UA" sz="2400" dirty="0">
                <a:solidFill>
                  <a:srgbClr val="C00000"/>
                </a:solidFill>
                <a:latin typeface="Calibri" panose="020F0502020204030204" pitchFamily="34" charset="0"/>
              </a:rPr>
              <a:t>Кого </a:t>
            </a:r>
            <a:r>
              <a:rPr lang="uk-UA" altLang="uk-UA" sz="2400" dirty="0">
                <a:solidFill>
                  <a:srgbClr val="C00000"/>
                </a:solidFill>
                <a:latin typeface="Calibri" panose="020F0502020204030204" pitchFamily="34" charset="0"/>
              </a:rPr>
              <a:t>і </a:t>
            </a:r>
            <a:r>
              <a:rPr lang="ru-RU" altLang="uk-UA" sz="2400" dirty="0" err="1">
                <a:solidFill>
                  <a:srgbClr val="C00000"/>
                </a:solidFill>
                <a:latin typeface="Calibri" panose="020F0502020204030204" pitchFamily="34" charset="0"/>
              </a:rPr>
              <a:t>ск</a:t>
            </a:r>
            <a:r>
              <a:rPr lang="uk-UA" altLang="uk-UA" sz="2400" dirty="0">
                <a:solidFill>
                  <a:srgbClr val="C00000"/>
                </a:solidFill>
                <a:latin typeface="Calibri" panose="020F0502020204030204" pitchFamily="34" charset="0"/>
              </a:rPr>
              <a:t>і</a:t>
            </a:r>
            <a:r>
              <a:rPr lang="ru-RU" altLang="uk-UA" sz="2400" dirty="0" err="1">
                <a:solidFill>
                  <a:srgbClr val="C00000"/>
                </a:solidFill>
                <a:latin typeface="Calibri" panose="020F0502020204030204" pitchFamily="34" charset="0"/>
              </a:rPr>
              <a:t>льки</a:t>
            </a:r>
            <a:r>
              <a:rPr lang="uk-UA" altLang="uk-UA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altLang="uk-UA" sz="24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навчати</a:t>
            </a:r>
            <a:r>
              <a:rPr lang="ru-RU" altLang="uk-UA" sz="2000" dirty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069" y="3478456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uk-UA" altLang="ru-RU" sz="2400" dirty="0">
                <a:solidFill>
                  <a:srgbClr val="C00000"/>
                </a:solidFill>
                <a:latin typeface="Calibri" panose="020F0502020204030204" pitchFamily="34" charset="0"/>
              </a:rPr>
              <a:t>Хто </a:t>
            </a:r>
            <a:r>
              <a:rPr lang="uk-UA" alt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навчає </a:t>
            </a:r>
            <a:r>
              <a:rPr lang="uk-UA" altLang="ru-RU" sz="2400" dirty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  <a:endParaRPr lang="uk-UA" altLang="uk-UA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8074" y="4726130"/>
            <a:ext cx="4572000" cy="6260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uk-UA" altLang="ru-RU" sz="2400" dirty="0">
                <a:solidFill>
                  <a:srgbClr val="C00000"/>
                </a:solidFill>
                <a:latin typeface="Calibri" panose="020F0502020204030204" pitchFamily="34" charset="0"/>
              </a:rPr>
              <a:t>Чого навчати</a:t>
            </a:r>
            <a:r>
              <a:rPr lang="uk-UA" alt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</a:p>
          <a:p>
            <a:pPr algn="ctr" eaLnBrk="1" hangingPunct="1">
              <a:lnSpc>
                <a:spcPct val="7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uk-UA" altLang="ru-RU" sz="24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</a:t>
            </a:r>
            <a:r>
              <a:rPr lang="uk-UA" altLang="ru-RU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зміст </a:t>
            </a:r>
            <a:r>
              <a:rPr lang="uk-UA" altLang="ru-RU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освіти</a:t>
            </a:r>
            <a:r>
              <a:rPr lang="uk-UA" altLang="ru-RU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uk-UA" altLang="uk-UA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406" y="4681184"/>
            <a:ext cx="4572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uk-UA" altLang="ru-RU" sz="2400" dirty="0">
                <a:solidFill>
                  <a:srgbClr val="C00000"/>
                </a:solidFill>
                <a:latin typeface="Calibri" panose="020F0502020204030204" pitchFamily="34" charset="0"/>
              </a:rPr>
              <a:t>Як навчати?</a:t>
            </a:r>
            <a:r>
              <a:rPr lang="en-US" altLang="ru-RU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uk-UA" altLang="ru-RU" sz="24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7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uk-UA" altLang="ru-RU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</a:t>
            </a:r>
            <a:r>
              <a:rPr lang="uk-UA" altLang="ru-RU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методи </a:t>
            </a:r>
            <a:r>
              <a:rPr lang="uk-UA" altLang="ru-RU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і </a:t>
            </a:r>
            <a:r>
              <a:rPr lang="uk-UA" altLang="ru-RU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форми</a:t>
            </a:r>
            <a:r>
              <a:rPr lang="en-US" altLang="ru-RU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uk-UA" altLang="ru-RU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навчання</a:t>
            </a:r>
            <a:r>
              <a:rPr lang="en-US" altLang="ru-RU" sz="200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uk-UA" altLang="uk-UA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086" y="1220412"/>
            <a:ext cx="8534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 держави в освіті</a:t>
            </a:r>
            <a:r>
              <a:rPr lang="uk-UA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altLang="ru-RU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щаслива, успішна дитина </a:t>
            </a:r>
            <a:r>
              <a:rPr lang="ru-RU" altLang="ru-RU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>
              <a:defRPr/>
            </a:pPr>
            <a:r>
              <a:rPr lang="uk-UA" altLang="ru-RU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 людина, заможна, сильна  держава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uk-UA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dia\Desktop\КОНФЕРЕНЦІЯ 2018\slide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001000" y="38100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edia\Desktop\КОНФЕРЕНЦІЯ 2018\slide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001000" y="38100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dia\Desktop\КОНФЕРЕНЦІЯ 2018\slide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077200" y="22860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dia\Desktop\КОНФЕРЕНЦІЯ 2018\чч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2413"/>
            <a:ext cx="6858000" cy="635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203</TotalTime>
  <Words>579</Words>
  <Application>Microsoft Office PowerPoint</Application>
  <PresentationFormat>Экран (4:3)</PresentationFormat>
  <Paragraphs>379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ВЧИТЕЛЬ – КЛЮЧОВА ФІГУРА ОСВІТЯНСЬКИХ РЕФОРМ</vt:lpstr>
      <vt:lpstr>Слайд 2</vt:lpstr>
      <vt:lpstr>Слайд 3</vt:lpstr>
      <vt:lpstr>Слайд 4</vt:lpstr>
      <vt:lpstr>ПЕНТАГРАМА   АКАДЕМІКА БЕРГА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20</cp:revision>
  <dcterms:modified xsi:type="dcterms:W3CDTF">2018-08-29T05:13:33Z</dcterms:modified>
</cp:coreProperties>
</file>